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8" r:id="rId5"/>
    <p:sldMasterId id="2147483748" r:id="rId6"/>
    <p:sldMasterId id="214748379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5143500" cx="9144000"/>
  <p:notesSz cx="6858000" cy="9144000"/>
  <p:embeddedFontLst>
    <p:embeddedFont>
      <p:font typeface="Poppins"/>
      <p:regular r:id="rId41"/>
      <p:bold r:id="rId42"/>
      <p:italic r:id="rId43"/>
      <p:boldItalic r:id="rId44"/>
    </p:embeddedFont>
    <p:embeddedFont>
      <p:font typeface="Instrument Sans"/>
      <p:regular r:id="rId45"/>
      <p:bold r:id="rId46"/>
      <p:italic r:id="rId47"/>
      <p:boldItalic r:id="rId48"/>
    </p:embeddedFont>
    <p:embeddedFont>
      <p:font typeface="Poppins Medium"/>
      <p:regular r:id="rId49"/>
      <p:bold r:id="rId50"/>
      <p:italic r:id="rId51"/>
      <p:boldItalic r:id="rId52"/>
    </p:embeddedFont>
    <p:embeddedFont>
      <p:font typeface="Poppins SemiBol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7" roundtripDataSignature="AMtx7mgZN3DI08jIFTYfgspahGYLVAfM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InstrumentSans-bold.fntdata"/><Relationship Id="rId45" Type="http://schemas.openxmlformats.org/officeDocument/2006/relationships/font" Target="fonts/Instrument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InstrumentSans-boldItalic.fntdata"/><Relationship Id="rId47" Type="http://schemas.openxmlformats.org/officeDocument/2006/relationships/font" Target="fonts/InstrumentSans-italic.fntdata"/><Relationship Id="rId49" Type="http://schemas.openxmlformats.org/officeDocument/2006/relationships/font" Target="fonts/Poppins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PoppinsMedium-italic.fntdata"/><Relationship Id="rId50" Type="http://schemas.openxmlformats.org/officeDocument/2006/relationships/font" Target="fonts/PoppinsMedium-bold.fntdata"/><Relationship Id="rId53" Type="http://schemas.openxmlformats.org/officeDocument/2006/relationships/font" Target="fonts/PoppinsSemiBold-regular.fntdata"/><Relationship Id="rId52" Type="http://schemas.openxmlformats.org/officeDocument/2006/relationships/font" Target="fonts/PoppinsMedium-boldItalic.fntdata"/><Relationship Id="rId11" Type="http://schemas.openxmlformats.org/officeDocument/2006/relationships/slide" Target="slides/slide3.xml"/><Relationship Id="rId55" Type="http://schemas.openxmlformats.org/officeDocument/2006/relationships/font" Target="fonts/PoppinsSemiBold-italic.fntdata"/><Relationship Id="rId10" Type="http://schemas.openxmlformats.org/officeDocument/2006/relationships/slide" Target="slides/slide2.xml"/><Relationship Id="rId54" Type="http://schemas.openxmlformats.org/officeDocument/2006/relationships/font" Target="fonts/PoppinsSemiBold-bold.fntdata"/><Relationship Id="rId13" Type="http://schemas.openxmlformats.org/officeDocument/2006/relationships/slide" Target="slides/slide5.xml"/><Relationship Id="rId57" Type="http://customschemas.google.com/relationships/presentationmetadata" Target="metadata"/><Relationship Id="rId12" Type="http://schemas.openxmlformats.org/officeDocument/2006/relationships/slide" Target="slides/slide4.xml"/><Relationship Id="rId56" Type="http://schemas.openxmlformats.org/officeDocument/2006/relationships/font" Target="fonts/PoppinsSemiBold-bold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3" name="Google Shape;20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3" name="Google Shape;21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2" name="Google Shape;213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8" name="Google Shape;21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4" name="Google Shape;21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0" name="Google Shape;21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6" name="Google Shape;21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2" name="Google Shape;21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8" name="Google Shape;216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5" name="Google Shape;217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1" name="Google Shape;21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36ce1d02e4b_1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3" name="Google Shape;2073;g36ce1d02e4b_1_10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7" name="Google Shape;218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3" name="Google Shape;21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9" name="Google Shape;21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5" name="Google Shape;22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1" name="Google Shape;22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7" name="Google Shape;221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3" name="Google Shape;222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0" name="Google Shape;22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36ce1d02e4b_1_2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7" name="Google Shape;2237;g36ce1d02e4b_1_2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36ce1d02e4b_1_2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4" name="Google Shape;2244;g36ce1d02e4b_1_2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36ce1d02e4b_1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0" name="Google Shape;2080;g36ce1d02e4b_1_10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36ce1d02e4b_1_2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2" name="Google Shape;2252;g36ce1d02e4b_1_2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36ce1d02e4b_1_2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8" name="Google Shape;2258;g36ce1d02e4b_1_2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36ce1d02e4b_1_2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6" name="Google Shape;2266;g36ce1d02e4b_1_2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7" name="Google Shape;20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2" name="Google Shape;20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9" name="Google Shape;209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5" name="Google Shape;2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1" name="Google Shape;21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7" name="Google Shape;21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10" name="Shape 10"/>
        <p:cNvGrpSpPr/>
        <p:nvPr/>
      </p:nvGrpSpPr>
      <p:grpSpPr>
        <a:xfrm>
          <a:off x="0" y="0"/>
          <a:ext cx="0" cy="0"/>
          <a:chOff x="0" y="0"/>
          <a:chExt cx="0" cy="0"/>
        </a:xfrm>
      </p:grpSpPr>
      <p:pic>
        <p:nvPicPr>
          <p:cNvPr id="11" name="Google Shape;11;p27"/>
          <p:cNvPicPr preferRelativeResize="0"/>
          <p:nvPr/>
        </p:nvPicPr>
        <p:blipFill rotWithShape="1">
          <a:blip r:embed="rId2">
            <a:alphaModFix amt="70000"/>
          </a:blip>
          <a:srcRect b="0" l="1311" r="0" t="0"/>
          <a:stretch/>
        </p:blipFill>
        <p:spPr>
          <a:xfrm>
            <a:off x="0" y="0"/>
            <a:ext cx="9023249" cy="5143500"/>
          </a:xfrm>
          <a:prstGeom prst="rect">
            <a:avLst/>
          </a:prstGeom>
          <a:noFill/>
          <a:ln>
            <a:noFill/>
          </a:ln>
        </p:spPr>
      </p:pic>
      <p:sp>
        <p:nvSpPr>
          <p:cNvPr id="12" name="Google Shape;12;p27"/>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13" name="Google Shape;13;p27"/>
          <p:cNvSpPr/>
          <p:nvPr>
            <p:ph idx="2" type="pic"/>
          </p:nvPr>
        </p:nvSpPr>
        <p:spPr>
          <a:xfrm>
            <a:off x="6487225" y="2586525"/>
            <a:ext cx="1259100" cy="1269000"/>
          </a:xfrm>
          <a:prstGeom prst="rect">
            <a:avLst/>
          </a:prstGeom>
          <a:noFill/>
          <a:ln>
            <a:noFill/>
          </a:ln>
        </p:spPr>
      </p:sp>
      <p:sp>
        <p:nvSpPr>
          <p:cNvPr id="14" name="Google Shape;14;p27"/>
          <p:cNvSpPr/>
          <p:nvPr>
            <p:ph idx="3" type="pic"/>
          </p:nvPr>
        </p:nvSpPr>
        <p:spPr>
          <a:xfrm>
            <a:off x="7757975" y="3866750"/>
            <a:ext cx="1259700" cy="1279200"/>
          </a:xfrm>
          <a:prstGeom prst="rect">
            <a:avLst/>
          </a:prstGeom>
          <a:noFill/>
          <a:ln>
            <a:noFill/>
          </a:ln>
        </p:spPr>
      </p:sp>
      <p:sp>
        <p:nvSpPr>
          <p:cNvPr id="15" name="Google Shape;15;p2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7"/>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17" name="Google Shape;17;p27"/>
          <p:cNvGrpSpPr/>
          <p:nvPr/>
        </p:nvGrpSpPr>
        <p:grpSpPr>
          <a:xfrm>
            <a:off x="128875" y="0"/>
            <a:ext cx="8897700" cy="5144700"/>
            <a:chOff x="128875" y="0"/>
            <a:chExt cx="8897700" cy="5144700"/>
          </a:xfrm>
        </p:grpSpPr>
        <p:cxnSp>
          <p:nvCxnSpPr>
            <p:cNvPr id="18" name="Google Shape;18;p27"/>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9" name="Google Shape;19;p27"/>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20" name="Google Shape;20;p27"/>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21" name="Google Shape;21;p27"/>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22" name="Google Shape;22;p27"/>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3" name="Google Shape;23;p27"/>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4" name="Google Shape;24;p27"/>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5" name="Google Shape;25;p27"/>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6" name="Google Shape;26;p2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7" name="Google Shape;27;p27"/>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28" name="Google Shape;28;p27"/>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29" name="Google Shape;29;p27"/>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30" name="Google Shape;30;p27"/>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124" name="Shape 124"/>
        <p:cNvGrpSpPr/>
        <p:nvPr/>
      </p:nvGrpSpPr>
      <p:grpSpPr>
        <a:xfrm>
          <a:off x="0" y="0"/>
          <a:ext cx="0" cy="0"/>
          <a:chOff x="0" y="0"/>
          <a:chExt cx="0" cy="0"/>
        </a:xfrm>
      </p:grpSpPr>
      <p:cxnSp>
        <p:nvCxnSpPr>
          <p:cNvPr id="125" name="Google Shape;125;p36"/>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26" name="Google Shape;126;p36"/>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27" name="Google Shape;127;p36"/>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8" name="Google Shape;128;p36"/>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29" name="Google Shape;129;p36"/>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130" name="Google Shape;130;p36"/>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1" name="Google Shape;131;p36"/>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32" name="Google Shape;132;p36"/>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33" name="Google Shape;133;p36"/>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34" name="Google Shape;134;p36"/>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35" name="Google Shape;135;p36"/>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36" name="Google Shape;136;p36"/>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37" name="Google Shape;137;p3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36"/>
          <p:cNvSpPr/>
          <p:nvPr>
            <p:ph idx="13" type="pic"/>
          </p:nvPr>
        </p:nvSpPr>
        <p:spPr>
          <a:xfrm>
            <a:off x="5215425" y="1291375"/>
            <a:ext cx="3807900" cy="3853500"/>
          </a:xfrm>
          <a:prstGeom prst="rect">
            <a:avLst/>
          </a:prstGeom>
          <a:no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1059" name="Shape 1059"/>
        <p:cNvGrpSpPr/>
        <p:nvPr/>
      </p:nvGrpSpPr>
      <p:grpSpPr>
        <a:xfrm>
          <a:off x="0" y="0"/>
          <a:ext cx="0" cy="0"/>
          <a:chOff x="0" y="0"/>
          <a:chExt cx="0" cy="0"/>
        </a:xfrm>
      </p:grpSpPr>
      <p:pic>
        <p:nvPicPr>
          <p:cNvPr id="1060" name="Google Shape;1060;g36ce1d02e4b_1_1592"/>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1061" name="Google Shape;1061;g36ce1d02e4b_1_1592"/>
          <p:cNvSpPr/>
          <p:nvPr>
            <p:ph idx="2" type="pic"/>
          </p:nvPr>
        </p:nvSpPr>
        <p:spPr>
          <a:xfrm>
            <a:off x="7757975" y="0"/>
            <a:ext cx="1256100" cy="1286400"/>
          </a:xfrm>
          <a:prstGeom prst="rect">
            <a:avLst/>
          </a:prstGeom>
          <a:noFill/>
          <a:ln>
            <a:noFill/>
          </a:ln>
        </p:spPr>
      </p:sp>
      <p:sp>
        <p:nvSpPr>
          <p:cNvPr id="1062" name="Google Shape;1062;g36ce1d02e4b_1_1592"/>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1063" name="Google Shape;1063;g36ce1d02e4b_1_159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064" name="Google Shape;1064;g36ce1d02e4b_1_1592"/>
          <p:cNvGrpSpPr/>
          <p:nvPr/>
        </p:nvGrpSpPr>
        <p:grpSpPr>
          <a:xfrm>
            <a:off x="128875" y="0"/>
            <a:ext cx="8894375" cy="5144700"/>
            <a:chOff x="128875" y="0"/>
            <a:chExt cx="8894375" cy="5144700"/>
          </a:xfrm>
        </p:grpSpPr>
        <p:cxnSp>
          <p:nvCxnSpPr>
            <p:cNvPr id="1065" name="Google Shape;1065;g36ce1d02e4b_1_1592"/>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066" name="Google Shape;1066;g36ce1d02e4b_1_1592"/>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067" name="Google Shape;1067;g36ce1d02e4b_1_159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068" name="Google Shape;1068;g36ce1d02e4b_1_1592"/>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1069" name="Google Shape;1069;g36ce1d02e4b_1_1592"/>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1070" name="Shape 1070"/>
        <p:cNvGrpSpPr/>
        <p:nvPr/>
      </p:nvGrpSpPr>
      <p:grpSpPr>
        <a:xfrm>
          <a:off x="0" y="0"/>
          <a:ext cx="0" cy="0"/>
          <a:chOff x="0" y="0"/>
          <a:chExt cx="0" cy="0"/>
        </a:xfrm>
      </p:grpSpPr>
      <p:sp>
        <p:nvSpPr>
          <p:cNvPr id="1071" name="Google Shape;1071;g36ce1d02e4b_1_160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72" name="Google Shape;1072;g36ce1d02e4b_1_1603"/>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073" name="Google Shape;1073;g36ce1d02e4b_1_160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074" name="Google Shape;1074;g36ce1d02e4b_1_160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1075" name="Shape 1075"/>
        <p:cNvGrpSpPr/>
        <p:nvPr/>
      </p:nvGrpSpPr>
      <p:grpSpPr>
        <a:xfrm>
          <a:off x="0" y="0"/>
          <a:ext cx="0" cy="0"/>
          <a:chOff x="0" y="0"/>
          <a:chExt cx="0" cy="0"/>
        </a:xfrm>
      </p:grpSpPr>
      <p:sp>
        <p:nvSpPr>
          <p:cNvPr id="1076" name="Google Shape;1076;g36ce1d02e4b_1_160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77" name="Google Shape;1077;g36ce1d02e4b_1_1608"/>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078" name="Google Shape;1078;g36ce1d02e4b_1_160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079" name="Google Shape;1079;g36ce1d02e4b_1_160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1080" name="Shape 1080"/>
        <p:cNvGrpSpPr/>
        <p:nvPr/>
      </p:nvGrpSpPr>
      <p:grpSpPr>
        <a:xfrm>
          <a:off x="0" y="0"/>
          <a:ext cx="0" cy="0"/>
          <a:chOff x="0" y="0"/>
          <a:chExt cx="0" cy="0"/>
        </a:xfrm>
      </p:grpSpPr>
      <p:pic>
        <p:nvPicPr>
          <p:cNvPr id="1081" name="Google Shape;1081;g36ce1d02e4b_1_1613"/>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1082" name="Google Shape;1082;g36ce1d02e4b_1_161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83" name="Google Shape;1083;g36ce1d02e4b_1_1613"/>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1084" name="Google Shape;1084;g36ce1d02e4b_1_1613"/>
          <p:cNvGrpSpPr/>
          <p:nvPr/>
        </p:nvGrpSpPr>
        <p:grpSpPr>
          <a:xfrm>
            <a:off x="118800" y="0"/>
            <a:ext cx="8904450" cy="5135400"/>
            <a:chOff x="118800" y="0"/>
            <a:chExt cx="8904450" cy="5135400"/>
          </a:xfrm>
        </p:grpSpPr>
        <p:cxnSp>
          <p:nvCxnSpPr>
            <p:cNvPr id="1085" name="Google Shape;1085;g36ce1d02e4b_1_1613"/>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1086" name="Google Shape;1086;g36ce1d02e4b_1_1613"/>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1087" name="Google Shape;1087;g36ce1d02e4b_1_1613"/>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1088" name="Shape 1088"/>
        <p:cNvGrpSpPr/>
        <p:nvPr/>
      </p:nvGrpSpPr>
      <p:grpSpPr>
        <a:xfrm>
          <a:off x="0" y="0"/>
          <a:ext cx="0" cy="0"/>
          <a:chOff x="0" y="0"/>
          <a:chExt cx="0" cy="0"/>
        </a:xfrm>
      </p:grpSpPr>
      <p:pic>
        <p:nvPicPr>
          <p:cNvPr id="1089" name="Google Shape;1089;g36ce1d02e4b_1_1621"/>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1090" name="Google Shape;1090;g36ce1d02e4b_1_1621"/>
          <p:cNvSpPr/>
          <p:nvPr>
            <p:ph idx="2" type="pic"/>
          </p:nvPr>
        </p:nvSpPr>
        <p:spPr>
          <a:xfrm>
            <a:off x="131575" y="6"/>
            <a:ext cx="2533200" cy="1285800"/>
          </a:xfrm>
          <a:prstGeom prst="rect">
            <a:avLst/>
          </a:prstGeom>
          <a:noFill/>
          <a:ln>
            <a:noFill/>
          </a:ln>
        </p:spPr>
      </p:sp>
      <p:sp>
        <p:nvSpPr>
          <p:cNvPr id="1091" name="Google Shape;1091;g36ce1d02e4b_1_1621"/>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1092" name="Google Shape;1092;g36ce1d02e4b_1_162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093" name="Google Shape;1093;g36ce1d02e4b_1_1621"/>
          <p:cNvGrpSpPr/>
          <p:nvPr/>
        </p:nvGrpSpPr>
        <p:grpSpPr>
          <a:xfrm>
            <a:off x="128875" y="0"/>
            <a:ext cx="8894375" cy="5144700"/>
            <a:chOff x="128875" y="0"/>
            <a:chExt cx="8894375" cy="5144700"/>
          </a:xfrm>
        </p:grpSpPr>
        <p:cxnSp>
          <p:nvCxnSpPr>
            <p:cNvPr id="1094" name="Google Shape;1094;g36ce1d02e4b_1_162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095" name="Google Shape;1095;g36ce1d02e4b_1_162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096" name="Google Shape;1096;g36ce1d02e4b_1_1621"/>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1097" name="Google Shape;1097;g36ce1d02e4b_1_1621"/>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1098" name="Shape 1098"/>
        <p:cNvGrpSpPr/>
        <p:nvPr/>
      </p:nvGrpSpPr>
      <p:grpSpPr>
        <a:xfrm>
          <a:off x="0" y="0"/>
          <a:ext cx="0" cy="0"/>
          <a:chOff x="0" y="0"/>
          <a:chExt cx="0" cy="0"/>
        </a:xfrm>
      </p:grpSpPr>
      <p:sp>
        <p:nvSpPr>
          <p:cNvPr id="1099" name="Google Shape;1099;g36ce1d02e4b_1_1631"/>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1100" name="Google Shape;1100;g36ce1d02e4b_1_1631"/>
          <p:cNvSpPr/>
          <p:nvPr>
            <p:ph idx="2" type="pic"/>
          </p:nvPr>
        </p:nvSpPr>
        <p:spPr>
          <a:xfrm>
            <a:off x="134150" y="1296400"/>
            <a:ext cx="1260000" cy="1272600"/>
          </a:xfrm>
          <a:prstGeom prst="rect">
            <a:avLst/>
          </a:prstGeom>
          <a:noFill/>
          <a:ln>
            <a:noFill/>
          </a:ln>
        </p:spPr>
      </p:sp>
      <p:sp>
        <p:nvSpPr>
          <p:cNvPr id="1101" name="Google Shape;1101;g36ce1d02e4b_1_163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102" name="Google Shape;1102;g36ce1d02e4b_1_1631"/>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103" name="Google Shape;1103;g36ce1d02e4b_1_1631"/>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1104" name="Google Shape;1104;g36ce1d02e4b_1_1631"/>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1105" name="Google Shape;1105;g36ce1d02e4b_1_163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106" name="Google Shape;1106;g36ce1d02e4b_1_163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1107" name="Shape 1107"/>
        <p:cNvGrpSpPr/>
        <p:nvPr/>
      </p:nvGrpSpPr>
      <p:grpSpPr>
        <a:xfrm>
          <a:off x="0" y="0"/>
          <a:ext cx="0" cy="0"/>
          <a:chOff x="0" y="0"/>
          <a:chExt cx="0" cy="0"/>
        </a:xfrm>
      </p:grpSpPr>
      <p:sp>
        <p:nvSpPr>
          <p:cNvPr id="1108" name="Google Shape;1108;g36ce1d02e4b_1_1640"/>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1109" name="Google Shape;1109;g36ce1d02e4b_1_1640"/>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110" name="Google Shape;1110;g36ce1d02e4b_1_1640"/>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111" name="Google Shape;1111;g36ce1d02e4b_1_1640"/>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112" name="Google Shape;1112;g36ce1d02e4b_1_1640"/>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113" name="Google Shape;1113;g36ce1d02e4b_1_1640"/>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114" name="Google Shape;1114;g36ce1d02e4b_1_164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15" name="Google Shape;1115;g36ce1d02e4b_1_1640"/>
          <p:cNvGrpSpPr/>
          <p:nvPr/>
        </p:nvGrpSpPr>
        <p:grpSpPr>
          <a:xfrm>
            <a:off x="128875" y="0"/>
            <a:ext cx="8894400" cy="5144700"/>
            <a:chOff x="128875" y="0"/>
            <a:chExt cx="8894400" cy="5144700"/>
          </a:xfrm>
        </p:grpSpPr>
        <p:cxnSp>
          <p:nvCxnSpPr>
            <p:cNvPr id="1116" name="Google Shape;1116;g36ce1d02e4b_1_1640"/>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1117" name="Google Shape;1117;g36ce1d02e4b_1_1640"/>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1118" name="Google Shape;1118;g36ce1d02e4b_1_1640"/>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119" name="Google Shape;1119;g36ce1d02e4b_1_1640"/>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1120" name="Google Shape;1120;g36ce1d02e4b_1_1640"/>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1121" name="Google Shape;1121;g36ce1d02e4b_1_1640"/>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1122" name="Google Shape;1122;g36ce1d02e4b_1_1640"/>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23" name="Google Shape;1123;g36ce1d02e4b_1_1640"/>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1124" name="Google Shape;1124;g36ce1d02e4b_1_164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125" name="Google Shape;1125;g36ce1d02e4b_1_164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126" name="Google Shape;1126;g36ce1d02e4b_1_1640"/>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127" name="Google Shape;1127;g36ce1d02e4b_1_1640"/>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28" name="Google Shape;1128;g36ce1d02e4b_1_1640"/>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29" name="Google Shape;1129;g36ce1d02e4b_1_1640"/>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1130" name="Google Shape;1130;g36ce1d02e4b_1_1640"/>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131" name="Google Shape;1131;g36ce1d02e4b_1_1640"/>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132" name="Google Shape;1132;g36ce1d02e4b_1_1640"/>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133" name="Google Shape;1133;g36ce1d02e4b_1_1640"/>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134" name="Google Shape;1134;g36ce1d02e4b_1_1640"/>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1135" name="Shape 1135"/>
        <p:cNvGrpSpPr/>
        <p:nvPr/>
      </p:nvGrpSpPr>
      <p:grpSpPr>
        <a:xfrm>
          <a:off x="0" y="0"/>
          <a:ext cx="0" cy="0"/>
          <a:chOff x="0" y="0"/>
          <a:chExt cx="0" cy="0"/>
        </a:xfrm>
      </p:grpSpPr>
      <p:cxnSp>
        <p:nvCxnSpPr>
          <p:cNvPr id="1136" name="Google Shape;1136;g36ce1d02e4b_1_166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137" name="Google Shape;1137;g36ce1d02e4b_1_1668"/>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138" name="Google Shape;1138;g36ce1d02e4b_1_1668"/>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39" name="Google Shape;1139;g36ce1d02e4b_1_1668"/>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140" name="Google Shape;1140;g36ce1d02e4b_1_166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1141" name="Google Shape;1141;g36ce1d02e4b_1_1668"/>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42" name="Google Shape;1142;g36ce1d02e4b_1_1668"/>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143" name="Google Shape;1143;g36ce1d02e4b_1_1668"/>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144" name="Google Shape;1144;g36ce1d02e4b_1_1668"/>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45" name="Google Shape;1145;g36ce1d02e4b_1_1668"/>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146" name="Google Shape;1146;g36ce1d02e4b_1_1668"/>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47" name="Google Shape;1147;g36ce1d02e4b_1_1668"/>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148" name="Google Shape;1148;g36ce1d02e4b_1_166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g36ce1d02e4b_1_1668"/>
          <p:cNvSpPr/>
          <p:nvPr>
            <p:ph idx="13" type="pic"/>
          </p:nvPr>
        </p:nvSpPr>
        <p:spPr>
          <a:xfrm>
            <a:off x="5215425" y="1291375"/>
            <a:ext cx="3807900" cy="3853500"/>
          </a:xfrm>
          <a:prstGeom prst="rect">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1150" name="Shape 1150"/>
        <p:cNvGrpSpPr/>
        <p:nvPr/>
      </p:nvGrpSpPr>
      <p:grpSpPr>
        <a:xfrm>
          <a:off x="0" y="0"/>
          <a:ext cx="0" cy="0"/>
          <a:chOff x="0" y="0"/>
          <a:chExt cx="0" cy="0"/>
        </a:xfrm>
      </p:grpSpPr>
      <p:sp>
        <p:nvSpPr>
          <p:cNvPr id="1151" name="Google Shape;1151;g36ce1d02e4b_1_1683"/>
          <p:cNvSpPr/>
          <p:nvPr>
            <p:ph idx="2" type="pic"/>
          </p:nvPr>
        </p:nvSpPr>
        <p:spPr>
          <a:xfrm>
            <a:off x="7751475" y="1291350"/>
            <a:ext cx="1266300" cy="1285200"/>
          </a:xfrm>
          <a:prstGeom prst="rect">
            <a:avLst/>
          </a:prstGeom>
          <a:noFill/>
          <a:ln>
            <a:noFill/>
          </a:ln>
        </p:spPr>
      </p:sp>
      <p:sp>
        <p:nvSpPr>
          <p:cNvPr id="1152" name="Google Shape;1152;g36ce1d02e4b_1_1683"/>
          <p:cNvSpPr/>
          <p:nvPr>
            <p:ph idx="3" type="pic"/>
          </p:nvPr>
        </p:nvSpPr>
        <p:spPr>
          <a:xfrm>
            <a:off x="7751425" y="3864900"/>
            <a:ext cx="1266300" cy="1284900"/>
          </a:xfrm>
          <a:prstGeom prst="rect">
            <a:avLst/>
          </a:prstGeom>
          <a:noFill/>
          <a:ln>
            <a:noFill/>
          </a:ln>
        </p:spPr>
      </p:sp>
      <p:sp>
        <p:nvSpPr>
          <p:cNvPr id="1153" name="Google Shape;1153;g36ce1d02e4b_1_1683"/>
          <p:cNvSpPr/>
          <p:nvPr>
            <p:ph idx="4" type="pic"/>
          </p:nvPr>
        </p:nvSpPr>
        <p:spPr>
          <a:xfrm>
            <a:off x="5218487" y="2584425"/>
            <a:ext cx="2525100" cy="1271400"/>
          </a:xfrm>
          <a:prstGeom prst="rect">
            <a:avLst/>
          </a:prstGeom>
          <a:noFill/>
          <a:ln>
            <a:noFill/>
          </a:ln>
        </p:spPr>
      </p:sp>
      <p:sp>
        <p:nvSpPr>
          <p:cNvPr id="1154" name="Google Shape;1154;g36ce1d02e4b_1_1683"/>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155" name="Google Shape;1155;g36ce1d02e4b_1_1683"/>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56" name="Google Shape;1156;g36ce1d02e4b_1_1683"/>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57" name="Google Shape;1157;g36ce1d02e4b_1_1683"/>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158" name="Google Shape;1158;g36ce1d02e4b_1_168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159" name="Google Shape;1159;g36ce1d02e4b_1_168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160" name="Google Shape;1160;g36ce1d02e4b_1_1683"/>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161" name="Google Shape;1161;g36ce1d02e4b_1_1683"/>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162" name="Google Shape;1162;g36ce1d02e4b_1_1683"/>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63" name="Google Shape;1163;g36ce1d02e4b_1_1683"/>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164" name="Google Shape;1164;g36ce1d02e4b_1_1683"/>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65" name="Google Shape;1165;g36ce1d02e4b_1_1683"/>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166" name="Google Shape;1166;g36ce1d02e4b_1_168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1167" name="Shape 1167"/>
        <p:cNvGrpSpPr/>
        <p:nvPr/>
      </p:nvGrpSpPr>
      <p:grpSpPr>
        <a:xfrm>
          <a:off x="0" y="0"/>
          <a:ext cx="0" cy="0"/>
          <a:chOff x="0" y="0"/>
          <a:chExt cx="0" cy="0"/>
        </a:xfrm>
      </p:grpSpPr>
      <p:pic>
        <p:nvPicPr>
          <p:cNvPr id="1168" name="Google Shape;1168;g36ce1d02e4b_1_1700"/>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1169" name="Google Shape;1169;g36ce1d02e4b_1_1700"/>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0" name="Google Shape;1170;g36ce1d02e4b_1_1700"/>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1" name="Google Shape;1171;g36ce1d02e4b_1_1700"/>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2" name="Google Shape;1172;g36ce1d02e4b_1_1700"/>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3" name="Google Shape;1173;g36ce1d02e4b_1_1700"/>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4" name="Google Shape;1174;g36ce1d02e4b_1_1700"/>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5" name="Google Shape;1175;g36ce1d02e4b_1_1700"/>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6" name="Google Shape;1176;g36ce1d02e4b_1_1700"/>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7" name="Google Shape;1177;g36ce1d02e4b_1_1700"/>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8" name="Google Shape;1178;g36ce1d02e4b_1_170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179" name="Google Shape;1179;g36ce1d02e4b_1_1700"/>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180" name="Google Shape;1180;g36ce1d02e4b_1_170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181" name="Google Shape;1181;g36ce1d02e4b_1_170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182" name="Google Shape;1182;g36ce1d02e4b_1_1700"/>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183" name="Google Shape;1183;g36ce1d02e4b_1_1700"/>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184" name="Google Shape;1184;g36ce1d02e4b_1_1700"/>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139" name="Shape 139"/>
        <p:cNvGrpSpPr/>
        <p:nvPr/>
      </p:nvGrpSpPr>
      <p:grpSpPr>
        <a:xfrm>
          <a:off x="0" y="0"/>
          <a:ext cx="0" cy="0"/>
          <a:chOff x="0" y="0"/>
          <a:chExt cx="0" cy="0"/>
        </a:xfrm>
      </p:grpSpPr>
      <p:sp>
        <p:nvSpPr>
          <p:cNvPr id="140" name="Google Shape;140;p37"/>
          <p:cNvSpPr/>
          <p:nvPr>
            <p:ph idx="2" type="pic"/>
          </p:nvPr>
        </p:nvSpPr>
        <p:spPr>
          <a:xfrm>
            <a:off x="7751475" y="1291350"/>
            <a:ext cx="1266300" cy="1285200"/>
          </a:xfrm>
          <a:prstGeom prst="rect">
            <a:avLst/>
          </a:prstGeom>
          <a:noFill/>
          <a:ln>
            <a:noFill/>
          </a:ln>
        </p:spPr>
      </p:sp>
      <p:sp>
        <p:nvSpPr>
          <p:cNvPr id="141" name="Google Shape;141;p37"/>
          <p:cNvSpPr/>
          <p:nvPr>
            <p:ph idx="3" type="pic"/>
          </p:nvPr>
        </p:nvSpPr>
        <p:spPr>
          <a:xfrm>
            <a:off x="7751425" y="3864900"/>
            <a:ext cx="1266300" cy="1284900"/>
          </a:xfrm>
          <a:prstGeom prst="rect">
            <a:avLst/>
          </a:prstGeom>
          <a:noFill/>
          <a:ln>
            <a:noFill/>
          </a:ln>
        </p:spPr>
      </p:sp>
      <p:sp>
        <p:nvSpPr>
          <p:cNvPr id="142" name="Google Shape;142;p37"/>
          <p:cNvSpPr/>
          <p:nvPr>
            <p:ph idx="4" type="pic"/>
          </p:nvPr>
        </p:nvSpPr>
        <p:spPr>
          <a:xfrm>
            <a:off x="5218487" y="2584425"/>
            <a:ext cx="2525100" cy="1271400"/>
          </a:xfrm>
          <a:prstGeom prst="rect">
            <a:avLst/>
          </a:prstGeom>
          <a:noFill/>
          <a:ln>
            <a:noFill/>
          </a:ln>
        </p:spPr>
      </p:sp>
      <p:sp>
        <p:nvSpPr>
          <p:cNvPr id="143" name="Google Shape;143;p37"/>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44" name="Google Shape;144;p37"/>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5" name="Google Shape;145;p37"/>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6" name="Google Shape;146;p37"/>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47" name="Google Shape;147;p3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48" name="Google Shape;148;p3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49" name="Google Shape;149;p37"/>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50" name="Google Shape;150;p37"/>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51" name="Google Shape;151;p37"/>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52" name="Google Shape;152;p37"/>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53" name="Google Shape;153;p37"/>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54" name="Google Shape;154;p37"/>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55" name="Google Shape;155;p3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1185" name="Shape 1185"/>
        <p:cNvGrpSpPr/>
        <p:nvPr/>
      </p:nvGrpSpPr>
      <p:grpSpPr>
        <a:xfrm>
          <a:off x="0" y="0"/>
          <a:ext cx="0" cy="0"/>
          <a:chOff x="0" y="0"/>
          <a:chExt cx="0" cy="0"/>
        </a:xfrm>
      </p:grpSpPr>
      <p:sp>
        <p:nvSpPr>
          <p:cNvPr id="1186" name="Google Shape;1186;g36ce1d02e4b_1_1718"/>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187" name="Google Shape;1187;g36ce1d02e4b_1_1718"/>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188" name="Google Shape;1188;g36ce1d02e4b_1_1718"/>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89" name="Google Shape;1189;g36ce1d02e4b_1_1718"/>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190" name="Google Shape;1190;g36ce1d02e4b_1_1718"/>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191" name="Google Shape;1191;g36ce1d02e4b_1_1718"/>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192" name="Google Shape;1192;g36ce1d02e4b_1_171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193" name="Google Shape;1193;g36ce1d02e4b_1_171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194" name="Google Shape;1194;g36ce1d02e4b_1_171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195" name="Google Shape;1195;g36ce1d02e4b_1_1718"/>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1196" name="Shape 1196"/>
        <p:cNvGrpSpPr/>
        <p:nvPr/>
      </p:nvGrpSpPr>
      <p:grpSpPr>
        <a:xfrm>
          <a:off x="0" y="0"/>
          <a:ext cx="0" cy="0"/>
          <a:chOff x="0" y="0"/>
          <a:chExt cx="0" cy="0"/>
        </a:xfrm>
      </p:grpSpPr>
      <p:sp>
        <p:nvSpPr>
          <p:cNvPr id="1197" name="Google Shape;1197;g36ce1d02e4b_1_1729"/>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198" name="Google Shape;1198;g36ce1d02e4b_1_1729"/>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199" name="Google Shape;1199;g36ce1d02e4b_1_1729"/>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200" name="Google Shape;1200;g36ce1d02e4b_1_1729"/>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201" name="Google Shape;1201;g36ce1d02e4b_1_1729"/>
          <p:cNvSpPr/>
          <p:nvPr>
            <p:ph idx="5" type="pic"/>
          </p:nvPr>
        </p:nvSpPr>
        <p:spPr>
          <a:xfrm>
            <a:off x="128875" y="3858100"/>
            <a:ext cx="1270500" cy="1285500"/>
          </a:xfrm>
          <a:prstGeom prst="rect">
            <a:avLst/>
          </a:prstGeom>
          <a:noFill/>
          <a:ln>
            <a:noFill/>
          </a:ln>
        </p:spPr>
      </p:sp>
      <p:sp>
        <p:nvSpPr>
          <p:cNvPr id="1202" name="Google Shape;1202;g36ce1d02e4b_1_1729"/>
          <p:cNvSpPr/>
          <p:nvPr>
            <p:ph idx="6" type="pic"/>
          </p:nvPr>
        </p:nvSpPr>
        <p:spPr>
          <a:xfrm>
            <a:off x="128875" y="1291350"/>
            <a:ext cx="1270500" cy="1285500"/>
          </a:xfrm>
          <a:prstGeom prst="rect">
            <a:avLst/>
          </a:prstGeom>
          <a:noFill/>
          <a:ln>
            <a:noFill/>
          </a:ln>
        </p:spPr>
      </p:sp>
      <p:sp>
        <p:nvSpPr>
          <p:cNvPr id="1203" name="Google Shape;1203;g36ce1d02e4b_1_1729"/>
          <p:cNvSpPr/>
          <p:nvPr>
            <p:ph idx="7" type="pic"/>
          </p:nvPr>
        </p:nvSpPr>
        <p:spPr>
          <a:xfrm>
            <a:off x="3936325" y="2583600"/>
            <a:ext cx="1270500" cy="1274400"/>
          </a:xfrm>
          <a:prstGeom prst="rect">
            <a:avLst/>
          </a:prstGeom>
          <a:noFill/>
          <a:ln>
            <a:noFill/>
          </a:ln>
        </p:spPr>
      </p:sp>
      <p:sp>
        <p:nvSpPr>
          <p:cNvPr id="1204" name="Google Shape;1204;g36ce1d02e4b_1_1729"/>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205" name="Google Shape;1205;g36ce1d02e4b_1_172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206" name="Google Shape;1206;g36ce1d02e4b_1_172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207" name="Google Shape;1207;g36ce1d02e4b_1_1729"/>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208" name="Google Shape;1208;g36ce1d02e4b_1_1729"/>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1209" name="Google Shape;1209;g36ce1d02e4b_1_1729"/>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210" name="Google Shape;1210;g36ce1d02e4b_1_1729"/>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1211" name="Shape 1211"/>
        <p:cNvGrpSpPr/>
        <p:nvPr/>
      </p:nvGrpSpPr>
      <p:grpSpPr>
        <a:xfrm>
          <a:off x="0" y="0"/>
          <a:ext cx="0" cy="0"/>
          <a:chOff x="0" y="0"/>
          <a:chExt cx="0" cy="0"/>
        </a:xfrm>
      </p:grpSpPr>
      <p:pic>
        <p:nvPicPr>
          <p:cNvPr id="1212" name="Google Shape;1212;g36ce1d02e4b_1_1744"/>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1213" name="Google Shape;1213;g36ce1d02e4b_1_1744"/>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214" name="Google Shape;1214;g36ce1d02e4b_1_1744"/>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1215" name="Google Shape;1215;g36ce1d02e4b_1_1744"/>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216" name="Google Shape;1216;g36ce1d02e4b_1_1744"/>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217" name="Google Shape;1217;g36ce1d02e4b_1_1744"/>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218" name="Google Shape;1218;g36ce1d02e4b_1_1744"/>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219" name="Google Shape;1219;g36ce1d02e4b_1_1744"/>
          <p:cNvSpPr/>
          <p:nvPr>
            <p:ph idx="7" type="pic"/>
          </p:nvPr>
        </p:nvSpPr>
        <p:spPr>
          <a:xfrm>
            <a:off x="1405975" y="2584850"/>
            <a:ext cx="1259400" cy="1270500"/>
          </a:xfrm>
          <a:prstGeom prst="rect">
            <a:avLst/>
          </a:prstGeom>
          <a:noFill/>
          <a:ln>
            <a:noFill/>
          </a:ln>
        </p:spPr>
      </p:sp>
      <p:sp>
        <p:nvSpPr>
          <p:cNvPr id="1220" name="Google Shape;1220;g36ce1d02e4b_1_1744"/>
          <p:cNvSpPr/>
          <p:nvPr>
            <p:ph idx="8" type="pic"/>
          </p:nvPr>
        </p:nvSpPr>
        <p:spPr>
          <a:xfrm>
            <a:off x="2672775" y="1298150"/>
            <a:ext cx="1264200" cy="1275600"/>
          </a:xfrm>
          <a:prstGeom prst="rect">
            <a:avLst/>
          </a:prstGeom>
          <a:noFill/>
          <a:ln>
            <a:noFill/>
          </a:ln>
        </p:spPr>
      </p:sp>
      <p:sp>
        <p:nvSpPr>
          <p:cNvPr id="1221" name="Google Shape;1221;g36ce1d02e4b_1_1744"/>
          <p:cNvSpPr/>
          <p:nvPr>
            <p:ph idx="9" type="pic"/>
          </p:nvPr>
        </p:nvSpPr>
        <p:spPr>
          <a:xfrm>
            <a:off x="134175" y="1297300"/>
            <a:ext cx="1256700" cy="1275300"/>
          </a:xfrm>
          <a:prstGeom prst="rect">
            <a:avLst/>
          </a:prstGeom>
          <a:noFill/>
          <a:ln>
            <a:noFill/>
          </a:ln>
        </p:spPr>
      </p:sp>
      <p:sp>
        <p:nvSpPr>
          <p:cNvPr id="1222" name="Google Shape;1222;g36ce1d02e4b_1_1744"/>
          <p:cNvSpPr/>
          <p:nvPr>
            <p:ph idx="13" type="pic"/>
          </p:nvPr>
        </p:nvSpPr>
        <p:spPr>
          <a:xfrm>
            <a:off x="3944650" y="2583775"/>
            <a:ext cx="1261200" cy="1270800"/>
          </a:xfrm>
          <a:prstGeom prst="rect">
            <a:avLst/>
          </a:prstGeom>
          <a:noFill/>
          <a:ln>
            <a:noFill/>
          </a:ln>
        </p:spPr>
      </p:sp>
      <p:sp>
        <p:nvSpPr>
          <p:cNvPr id="1223" name="Google Shape;1223;g36ce1d02e4b_1_1744"/>
          <p:cNvSpPr/>
          <p:nvPr>
            <p:ph idx="14" type="pic"/>
          </p:nvPr>
        </p:nvSpPr>
        <p:spPr>
          <a:xfrm>
            <a:off x="5218725" y="1297675"/>
            <a:ext cx="1256400" cy="1276200"/>
          </a:xfrm>
          <a:prstGeom prst="rect">
            <a:avLst/>
          </a:prstGeom>
          <a:noFill/>
          <a:ln>
            <a:noFill/>
          </a:ln>
        </p:spPr>
      </p:sp>
      <p:sp>
        <p:nvSpPr>
          <p:cNvPr id="1224" name="Google Shape;1224;g36ce1d02e4b_1_1744"/>
          <p:cNvSpPr/>
          <p:nvPr>
            <p:ph idx="15" type="pic"/>
          </p:nvPr>
        </p:nvSpPr>
        <p:spPr>
          <a:xfrm>
            <a:off x="6488125" y="2584850"/>
            <a:ext cx="1259400" cy="1274100"/>
          </a:xfrm>
          <a:prstGeom prst="rect">
            <a:avLst/>
          </a:prstGeom>
          <a:noFill/>
          <a:ln>
            <a:noFill/>
          </a:ln>
        </p:spPr>
      </p:sp>
      <p:sp>
        <p:nvSpPr>
          <p:cNvPr id="1225" name="Google Shape;1225;g36ce1d02e4b_1_174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26" name="Google Shape;1226;g36ce1d02e4b_1_1744"/>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27" name="Google Shape;1227;g36ce1d02e4b_1_1744"/>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1228" name="Google Shape;1228;g36ce1d02e4b_1_174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229" name="Google Shape;1229;g36ce1d02e4b_1_1744"/>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1230" name="Shape 1230"/>
        <p:cNvGrpSpPr/>
        <p:nvPr/>
      </p:nvGrpSpPr>
      <p:grpSpPr>
        <a:xfrm>
          <a:off x="0" y="0"/>
          <a:ext cx="0" cy="0"/>
          <a:chOff x="0" y="0"/>
          <a:chExt cx="0" cy="0"/>
        </a:xfrm>
      </p:grpSpPr>
      <p:sp>
        <p:nvSpPr>
          <p:cNvPr id="1231" name="Google Shape;1231;g36ce1d02e4b_1_1763"/>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232" name="Google Shape;1232;g36ce1d02e4b_1_1763"/>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233" name="Google Shape;1233;g36ce1d02e4b_1_1763"/>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34" name="Google Shape;1234;g36ce1d02e4b_1_1763"/>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235" name="Google Shape;1235;g36ce1d02e4b_1_1763"/>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236" name="Google Shape;1236;g36ce1d02e4b_1_1763"/>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37" name="Google Shape;1237;g36ce1d02e4b_1_1763"/>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38" name="Google Shape;1238;g36ce1d02e4b_1_1763"/>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39" name="Google Shape;1239;g36ce1d02e4b_1_1763"/>
          <p:cNvSpPr/>
          <p:nvPr>
            <p:ph idx="9" type="pic"/>
          </p:nvPr>
        </p:nvSpPr>
        <p:spPr>
          <a:xfrm>
            <a:off x="5216500" y="1297675"/>
            <a:ext cx="1259100" cy="1276500"/>
          </a:xfrm>
          <a:prstGeom prst="rect">
            <a:avLst/>
          </a:prstGeom>
          <a:noFill/>
          <a:ln>
            <a:noFill/>
          </a:ln>
        </p:spPr>
      </p:sp>
      <p:sp>
        <p:nvSpPr>
          <p:cNvPr id="1240" name="Google Shape;1240;g36ce1d02e4b_1_1763"/>
          <p:cNvSpPr/>
          <p:nvPr>
            <p:ph idx="13" type="pic"/>
          </p:nvPr>
        </p:nvSpPr>
        <p:spPr>
          <a:xfrm>
            <a:off x="7756350" y="1296175"/>
            <a:ext cx="1259100" cy="1280100"/>
          </a:xfrm>
          <a:prstGeom prst="rect">
            <a:avLst/>
          </a:prstGeom>
          <a:noFill/>
          <a:ln>
            <a:noFill/>
          </a:ln>
        </p:spPr>
      </p:sp>
      <p:sp>
        <p:nvSpPr>
          <p:cNvPr id="1241" name="Google Shape;1241;g36ce1d02e4b_1_1763"/>
          <p:cNvSpPr/>
          <p:nvPr>
            <p:ph idx="14" type="pic"/>
          </p:nvPr>
        </p:nvSpPr>
        <p:spPr>
          <a:xfrm>
            <a:off x="133525" y="1294525"/>
            <a:ext cx="1261800" cy="1280400"/>
          </a:xfrm>
          <a:prstGeom prst="rect">
            <a:avLst/>
          </a:prstGeom>
          <a:noFill/>
          <a:ln>
            <a:noFill/>
          </a:ln>
        </p:spPr>
      </p:sp>
      <p:sp>
        <p:nvSpPr>
          <p:cNvPr id="1242" name="Google Shape;1242;g36ce1d02e4b_1_176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43" name="Google Shape;1243;g36ce1d02e4b_1_1763"/>
          <p:cNvSpPr/>
          <p:nvPr>
            <p:ph idx="15" type="pic"/>
          </p:nvPr>
        </p:nvSpPr>
        <p:spPr>
          <a:xfrm>
            <a:off x="2673500" y="1295450"/>
            <a:ext cx="1263300" cy="1277100"/>
          </a:xfrm>
          <a:prstGeom prst="rect">
            <a:avLst/>
          </a:prstGeom>
          <a:noFill/>
          <a:ln>
            <a:noFill/>
          </a:ln>
        </p:spPr>
      </p:sp>
      <p:sp>
        <p:nvSpPr>
          <p:cNvPr id="1244" name="Google Shape;1244;g36ce1d02e4b_1_1763"/>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1245" name="Google Shape;1245;g36ce1d02e4b_1_176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246" name="Google Shape;1246;g36ce1d02e4b_1_1763"/>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1247" name="Shape 1247"/>
        <p:cNvGrpSpPr/>
        <p:nvPr/>
      </p:nvGrpSpPr>
      <p:grpSpPr>
        <a:xfrm>
          <a:off x="0" y="0"/>
          <a:ext cx="0" cy="0"/>
          <a:chOff x="0" y="0"/>
          <a:chExt cx="0" cy="0"/>
        </a:xfrm>
      </p:grpSpPr>
      <p:sp>
        <p:nvSpPr>
          <p:cNvPr id="1248" name="Google Shape;1248;g36ce1d02e4b_1_1780"/>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49" name="Google Shape;1249;g36ce1d02e4b_1_1780"/>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0" name="Google Shape;1250;g36ce1d02e4b_1_1780"/>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1" name="Google Shape;1251;g36ce1d02e4b_1_1780"/>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2" name="Google Shape;1252;g36ce1d02e4b_1_1780"/>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3" name="Google Shape;1253;g36ce1d02e4b_1_1780"/>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4" name="Google Shape;1254;g36ce1d02e4b_1_1780"/>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5" name="Google Shape;1255;g36ce1d02e4b_1_1780"/>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56" name="Google Shape;1256;g36ce1d02e4b_1_1780"/>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7" name="Google Shape;1257;g36ce1d02e4b_1_1780"/>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8" name="Google Shape;1258;g36ce1d02e4b_1_1780"/>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9" name="Google Shape;1259;g36ce1d02e4b_1_1780"/>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60" name="Google Shape;1260;g36ce1d02e4b_1_1780"/>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61" name="Google Shape;1261;g36ce1d02e4b_1_178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262" name="Google Shape;1262;g36ce1d02e4b_1_178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263" name="Google Shape;1263;g36ce1d02e4b_1_1780"/>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264" name="Shape 1264"/>
        <p:cNvGrpSpPr/>
        <p:nvPr/>
      </p:nvGrpSpPr>
      <p:grpSpPr>
        <a:xfrm>
          <a:off x="0" y="0"/>
          <a:ext cx="0" cy="0"/>
          <a:chOff x="0" y="0"/>
          <a:chExt cx="0" cy="0"/>
        </a:xfrm>
      </p:grpSpPr>
      <p:pic>
        <p:nvPicPr>
          <p:cNvPr id="1265" name="Google Shape;1265;g36ce1d02e4b_1_1797"/>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1266" name="Google Shape;1266;g36ce1d02e4b_1_179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67" name="Google Shape;1267;g36ce1d02e4b_1_1797"/>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1268" name="Google Shape;1268;g36ce1d02e4b_1_1797"/>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69" name="Google Shape;1269;g36ce1d02e4b_1_1797"/>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270" name="Google Shape;1270;g36ce1d02e4b_1_1797"/>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1271" name="Google Shape;1271;g36ce1d02e4b_1_179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272" name="Google Shape;1272;g36ce1d02e4b_1_179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1273" name="Google Shape;1273;g36ce1d02e4b_1_1797"/>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1274" name="Shape 1274"/>
        <p:cNvGrpSpPr/>
        <p:nvPr/>
      </p:nvGrpSpPr>
      <p:grpSpPr>
        <a:xfrm>
          <a:off x="0" y="0"/>
          <a:ext cx="0" cy="0"/>
          <a:chOff x="0" y="0"/>
          <a:chExt cx="0" cy="0"/>
        </a:xfrm>
      </p:grpSpPr>
      <p:sp>
        <p:nvSpPr>
          <p:cNvPr id="1275" name="Google Shape;1275;g36ce1d02e4b_1_1807"/>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276" name="Google Shape;1276;g36ce1d02e4b_1_1807"/>
          <p:cNvSpPr/>
          <p:nvPr>
            <p:ph idx="2" type="pic"/>
          </p:nvPr>
        </p:nvSpPr>
        <p:spPr>
          <a:xfrm>
            <a:off x="7977750" y="1495975"/>
            <a:ext cx="819300" cy="881100"/>
          </a:xfrm>
          <a:prstGeom prst="rect">
            <a:avLst/>
          </a:prstGeom>
          <a:noFill/>
          <a:ln>
            <a:noFill/>
          </a:ln>
        </p:spPr>
      </p:sp>
      <p:sp>
        <p:nvSpPr>
          <p:cNvPr id="1277" name="Google Shape;1277;g36ce1d02e4b_1_1807"/>
          <p:cNvSpPr/>
          <p:nvPr>
            <p:ph idx="3" type="pic"/>
          </p:nvPr>
        </p:nvSpPr>
        <p:spPr>
          <a:xfrm>
            <a:off x="5219025" y="1297000"/>
            <a:ext cx="2528100" cy="3847500"/>
          </a:xfrm>
          <a:prstGeom prst="rect">
            <a:avLst/>
          </a:prstGeom>
          <a:noFill/>
          <a:ln>
            <a:noFill/>
          </a:ln>
        </p:spPr>
      </p:sp>
      <p:sp>
        <p:nvSpPr>
          <p:cNvPr id="1278" name="Google Shape;1278;g36ce1d02e4b_1_180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79" name="Google Shape;1279;g36ce1d02e4b_1_1807"/>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80" name="Google Shape;1280;g36ce1d02e4b_1_1807"/>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1281" name="Google Shape;1281;g36ce1d02e4b_1_180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282" name="Google Shape;1282;g36ce1d02e4b_1_180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283" name="Google Shape;1283;g36ce1d02e4b_1_1807"/>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284" name="Google Shape;1284;g36ce1d02e4b_1_1807"/>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1285" name="Shape 1285"/>
        <p:cNvGrpSpPr/>
        <p:nvPr/>
      </p:nvGrpSpPr>
      <p:grpSpPr>
        <a:xfrm>
          <a:off x="0" y="0"/>
          <a:ext cx="0" cy="0"/>
          <a:chOff x="0" y="0"/>
          <a:chExt cx="0" cy="0"/>
        </a:xfrm>
      </p:grpSpPr>
      <p:sp>
        <p:nvSpPr>
          <p:cNvPr id="1286" name="Google Shape;1286;g36ce1d02e4b_1_1818"/>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87" name="Google Shape;1287;g36ce1d02e4b_1_1818"/>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288" name="Google Shape;1288;g36ce1d02e4b_1_1818"/>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89" name="Google Shape;1289;g36ce1d02e4b_1_1818"/>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290" name="Google Shape;1290;g36ce1d02e4b_1_1818"/>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1291" name="Google Shape;1291;g36ce1d02e4b_1_1818"/>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292" name="Google Shape;1292;g36ce1d02e4b_1_1818"/>
          <p:cNvSpPr/>
          <p:nvPr>
            <p:ph idx="6" type="pic"/>
          </p:nvPr>
        </p:nvSpPr>
        <p:spPr>
          <a:xfrm>
            <a:off x="133925" y="0"/>
            <a:ext cx="1260300" cy="1286400"/>
          </a:xfrm>
          <a:prstGeom prst="rect">
            <a:avLst/>
          </a:prstGeom>
          <a:noFill/>
          <a:ln>
            <a:noFill/>
          </a:ln>
        </p:spPr>
      </p:sp>
      <p:sp>
        <p:nvSpPr>
          <p:cNvPr id="1293" name="Google Shape;1293;g36ce1d02e4b_1_181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94" name="Google Shape;1294;g36ce1d02e4b_1_1818"/>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95" name="Google Shape;1295;g36ce1d02e4b_1_1818"/>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296" name="Google Shape;1296;g36ce1d02e4b_1_1818"/>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97" name="Google Shape;1297;g36ce1d02e4b_1_1818"/>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1298" name="Shape 1298"/>
        <p:cNvGrpSpPr/>
        <p:nvPr/>
      </p:nvGrpSpPr>
      <p:grpSpPr>
        <a:xfrm>
          <a:off x="0" y="0"/>
          <a:ext cx="0" cy="0"/>
          <a:chOff x="0" y="0"/>
          <a:chExt cx="0" cy="0"/>
        </a:xfrm>
      </p:grpSpPr>
      <p:sp>
        <p:nvSpPr>
          <p:cNvPr id="1299" name="Google Shape;1299;g36ce1d02e4b_1_1831"/>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1300" name="Google Shape;1300;g36ce1d02e4b_1_1831"/>
          <p:cNvPicPr preferRelativeResize="0"/>
          <p:nvPr/>
        </p:nvPicPr>
        <p:blipFill rotWithShape="1">
          <a:blip r:embed="rId2">
            <a:alphaModFix/>
          </a:blip>
          <a:srcRect b="0" l="0" r="30109" t="73621"/>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1301" name="Google Shape;1301;g36ce1d02e4b_1_183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302" name="Google Shape;1302;g36ce1d02e4b_1_1831"/>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1303" name="Google Shape;1303;g36ce1d02e4b_1_1831"/>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1304" name="Google Shape;1304;g36ce1d02e4b_1_1831"/>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305" name="Google Shape;1305;g36ce1d02e4b_1_1831"/>
          <p:cNvSpPr/>
          <p:nvPr>
            <p:ph idx="4" type="pic"/>
          </p:nvPr>
        </p:nvSpPr>
        <p:spPr>
          <a:xfrm>
            <a:off x="7752125" y="2584175"/>
            <a:ext cx="1266600" cy="2093700"/>
          </a:xfrm>
          <a:prstGeom prst="rect">
            <a:avLst/>
          </a:prstGeom>
          <a:noFill/>
          <a:ln>
            <a:noFill/>
          </a:ln>
        </p:spPr>
      </p:sp>
      <p:sp>
        <p:nvSpPr>
          <p:cNvPr id="1306" name="Google Shape;1306;g36ce1d02e4b_1_183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07" name="Google Shape;1307;g36ce1d02e4b_1_1831"/>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308" name="Google Shape;1308;g36ce1d02e4b_1_1831"/>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309" name="Google Shape;1309;g36ce1d02e4b_1_1831"/>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310" name="Google Shape;1310;g36ce1d02e4b_1_1831"/>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311" name="Google Shape;1311;g36ce1d02e4b_1_1831"/>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312" name="Google Shape;1312;g36ce1d02e4b_1_1831"/>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313" name="Google Shape;1313;g36ce1d02e4b_1_1831"/>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1314" name="Shape 1314"/>
        <p:cNvGrpSpPr/>
        <p:nvPr/>
      </p:nvGrpSpPr>
      <p:grpSpPr>
        <a:xfrm>
          <a:off x="0" y="0"/>
          <a:ext cx="0" cy="0"/>
          <a:chOff x="0" y="0"/>
          <a:chExt cx="0" cy="0"/>
        </a:xfrm>
      </p:grpSpPr>
      <p:sp>
        <p:nvSpPr>
          <p:cNvPr id="1315" name="Google Shape;1315;g36ce1d02e4b_1_1847"/>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1316" name="Google Shape;1316;g36ce1d02e4b_1_1847"/>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317" name="Google Shape;1317;g36ce1d02e4b_1_1847"/>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318" name="Google Shape;1318;g36ce1d02e4b_1_1847"/>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319" name="Google Shape;1319;g36ce1d02e4b_1_1847"/>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1320" name="Google Shape;1320;g36ce1d02e4b_1_1847"/>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321" name="Google Shape;1321;g36ce1d02e4b_1_1847"/>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322" name="Google Shape;1322;g36ce1d02e4b_1_1847"/>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323" name="Google Shape;1323;g36ce1d02e4b_1_184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24" name="Google Shape;1324;g36ce1d02e4b_1_1847"/>
          <p:cNvSpPr/>
          <p:nvPr>
            <p:ph idx="9" type="pic"/>
          </p:nvPr>
        </p:nvSpPr>
        <p:spPr>
          <a:xfrm>
            <a:off x="133525" y="1298275"/>
            <a:ext cx="2531400" cy="1278000"/>
          </a:xfrm>
          <a:prstGeom prst="rect">
            <a:avLst/>
          </a:prstGeom>
          <a:noFill/>
          <a:ln>
            <a:noFill/>
          </a:ln>
        </p:spPr>
      </p:sp>
      <p:sp>
        <p:nvSpPr>
          <p:cNvPr id="1325" name="Google Shape;1325;g36ce1d02e4b_1_1847"/>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156" name="Shape 156"/>
        <p:cNvGrpSpPr/>
        <p:nvPr/>
      </p:nvGrpSpPr>
      <p:grpSpPr>
        <a:xfrm>
          <a:off x="0" y="0"/>
          <a:ext cx="0" cy="0"/>
          <a:chOff x="0" y="0"/>
          <a:chExt cx="0" cy="0"/>
        </a:xfrm>
      </p:grpSpPr>
      <p:pic>
        <p:nvPicPr>
          <p:cNvPr id="157" name="Google Shape;157;p38"/>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158" name="Google Shape;158;p38"/>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59" name="Google Shape;159;p38"/>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0" name="Google Shape;160;p38"/>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1" name="Google Shape;161;p38"/>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2" name="Google Shape;162;p38"/>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3" name="Google Shape;163;p38"/>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4" name="Google Shape;164;p38"/>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5" name="Google Shape;165;p38"/>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6" name="Google Shape;166;p38"/>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7" name="Google Shape;167;p3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38"/>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69" name="Google Shape;169;p3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70" name="Google Shape;170;p3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71" name="Google Shape;171;p38"/>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72" name="Google Shape;172;p38"/>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73" name="Google Shape;173;p38"/>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1326" name="Shape 1326"/>
        <p:cNvGrpSpPr/>
        <p:nvPr/>
      </p:nvGrpSpPr>
      <p:grpSpPr>
        <a:xfrm>
          <a:off x="0" y="0"/>
          <a:ext cx="0" cy="0"/>
          <a:chOff x="0" y="0"/>
          <a:chExt cx="0" cy="0"/>
        </a:xfrm>
      </p:grpSpPr>
      <p:sp>
        <p:nvSpPr>
          <p:cNvPr id="1327" name="Google Shape;1327;g36ce1d02e4b_1_1859"/>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328" name="Google Shape;1328;g36ce1d02e4b_1_1859"/>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1329" name="Google Shape;1329;g36ce1d02e4b_1_1859"/>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330" name="Google Shape;1330;g36ce1d02e4b_1_1859"/>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331" name="Google Shape;1331;g36ce1d02e4b_1_1859"/>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32" name="Google Shape;1332;g36ce1d02e4b_1_1859"/>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33" name="Google Shape;1333;g36ce1d02e4b_1_185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34" name="Google Shape;1334;g36ce1d02e4b_1_1859"/>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35" name="Google Shape;1335;g36ce1d02e4b_1_1859"/>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1336" name="Google Shape;1336;g36ce1d02e4b_1_1859"/>
          <p:cNvSpPr/>
          <p:nvPr>
            <p:ph idx="8" type="pic"/>
          </p:nvPr>
        </p:nvSpPr>
        <p:spPr>
          <a:xfrm>
            <a:off x="134350" y="1295850"/>
            <a:ext cx="2529300" cy="1277400"/>
          </a:xfrm>
          <a:prstGeom prst="rect">
            <a:avLst/>
          </a:prstGeom>
          <a:noFill/>
          <a:ln>
            <a:noFill/>
          </a:ln>
        </p:spPr>
      </p:sp>
      <p:sp>
        <p:nvSpPr>
          <p:cNvPr id="1337" name="Google Shape;1337;g36ce1d02e4b_1_1859"/>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1338" name="Google Shape;1338;g36ce1d02e4b_1_1859"/>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1339" name="Google Shape;1339;g36ce1d02e4b_1_1859"/>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40" name="Google Shape;1340;g36ce1d02e4b_1_1859"/>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41" name="Google Shape;1341;g36ce1d02e4b_1_1859"/>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42" name="Google Shape;1342;g36ce1d02e4b_1_1859"/>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43" name="Google Shape;1343;g36ce1d02e4b_1_1859"/>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44" name="Google Shape;1344;g36ce1d02e4b_1_1859"/>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45" name="Google Shape;1345;g36ce1d02e4b_1_1859"/>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1346" name="Shape 1346"/>
        <p:cNvGrpSpPr/>
        <p:nvPr/>
      </p:nvGrpSpPr>
      <p:grpSpPr>
        <a:xfrm>
          <a:off x="0" y="0"/>
          <a:ext cx="0" cy="0"/>
          <a:chOff x="0" y="0"/>
          <a:chExt cx="0" cy="0"/>
        </a:xfrm>
      </p:grpSpPr>
      <p:sp>
        <p:nvSpPr>
          <p:cNvPr id="1347" name="Google Shape;1347;g36ce1d02e4b_1_1879"/>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1348" name="Google Shape;1348;g36ce1d02e4b_1_187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49" name="Google Shape;1349;g36ce1d02e4b_1_1879"/>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1350" name="Google Shape;1350;g36ce1d02e4b_1_1879"/>
          <p:cNvGrpSpPr/>
          <p:nvPr/>
        </p:nvGrpSpPr>
        <p:grpSpPr>
          <a:xfrm>
            <a:off x="128875" y="-3665"/>
            <a:ext cx="8896225" cy="5148365"/>
            <a:chOff x="128875" y="-3665"/>
            <a:chExt cx="8896225" cy="5148365"/>
          </a:xfrm>
        </p:grpSpPr>
        <p:cxnSp>
          <p:nvCxnSpPr>
            <p:cNvPr id="1351" name="Google Shape;1351;g36ce1d02e4b_1_1879"/>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1352" name="Google Shape;1352;g36ce1d02e4b_1_187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353" name="Google Shape;1353;g36ce1d02e4b_1_1879"/>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1354" name="Google Shape;1354;g36ce1d02e4b_1_1879"/>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1355" name="Google Shape;1355;g36ce1d02e4b_1_1879"/>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1356" name="Google Shape;1356;g36ce1d02e4b_1_1879"/>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1357" name="Google Shape;1357;g36ce1d02e4b_1_187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1358" name="Google Shape;1358;g36ce1d02e4b_1_1879"/>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59" name="Google Shape;1359;g36ce1d02e4b_1_1879"/>
          <p:cNvSpPr/>
          <p:nvPr>
            <p:ph idx="3" type="pic"/>
          </p:nvPr>
        </p:nvSpPr>
        <p:spPr>
          <a:xfrm>
            <a:off x="5219000" y="228600"/>
            <a:ext cx="2528400" cy="2346900"/>
          </a:xfrm>
          <a:prstGeom prst="rect">
            <a:avLst/>
          </a:prstGeom>
          <a:noFill/>
          <a:ln>
            <a:noFill/>
          </a:ln>
        </p:spPr>
      </p:sp>
      <p:sp>
        <p:nvSpPr>
          <p:cNvPr id="1360" name="Google Shape;1360;g36ce1d02e4b_1_1879"/>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1361" name="Shape 1361"/>
        <p:cNvGrpSpPr/>
        <p:nvPr/>
      </p:nvGrpSpPr>
      <p:grpSpPr>
        <a:xfrm>
          <a:off x="0" y="0"/>
          <a:ext cx="0" cy="0"/>
          <a:chOff x="0" y="0"/>
          <a:chExt cx="0" cy="0"/>
        </a:xfrm>
      </p:grpSpPr>
      <p:pic>
        <p:nvPicPr>
          <p:cNvPr id="1362" name="Google Shape;1362;g36ce1d02e4b_1_1894"/>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1363" name="Google Shape;1363;g36ce1d02e4b_1_1894"/>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64" name="Google Shape;1364;g36ce1d02e4b_1_1894"/>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65" name="Google Shape;1365;g36ce1d02e4b_1_1894"/>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66" name="Google Shape;1366;g36ce1d02e4b_1_1894"/>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1367" name="Google Shape;1367;g36ce1d02e4b_1_1894"/>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68" name="Google Shape;1368;g36ce1d02e4b_1_1894"/>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1369" name="Google Shape;1369;g36ce1d02e4b_1_1894"/>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1370" name="Google Shape;1370;g36ce1d02e4b_1_1894"/>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1371" name="Google Shape;1371;g36ce1d02e4b_1_1894"/>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72" name="Google Shape;1372;g36ce1d02e4b_1_1894"/>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1373" name="Google Shape;1373;g36ce1d02e4b_1_189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74" name="Google Shape;1374;g36ce1d02e4b_1_1894"/>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1375" name="Google Shape;1375;g36ce1d02e4b_1_1894"/>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1376" name="Google Shape;1376;g36ce1d02e4b_1_1894"/>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77" name="Google Shape;1377;g36ce1d02e4b_1_1894"/>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1378" name="Google Shape;1378;g36ce1d02e4b_1_1894"/>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1379" name="Shape 1379"/>
        <p:cNvGrpSpPr/>
        <p:nvPr/>
      </p:nvGrpSpPr>
      <p:grpSpPr>
        <a:xfrm>
          <a:off x="0" y="0"/>
          <a:ext cx="0" cy="0"/>
          <a:chOff x="0" y="0"/>
          <a:chExt cx="0" cy="0"/>
        </a:xfrm>
      </p:grpSpPr>
      <p:sp>
        <p:nvSpPr>
          <p:cNvPr id="1380" name="Google Shape;1380;g36ce1d02e4b_1_1912"/>
          <p:cNvSpPr/>
          <p:nvPr>
            <p:ph idx="2" type="pic"/>
          </p:nvPr>
        </p:nvSpPr>
        <p:spPr>
          <a:xfrm>
            <a:off x="7754350" y="2584475"/>
            <a:ext cx="1263000" cy="1272600"/>
          </a:xfrm>
          <a:prstGeom prst="rect">
            <a:avLst/>
          </a:prstGeom>
          <a:noFill/>
          <a:ln>
            <a:noFill/>
          </a:ln>
        </p:spPr>
      </p:sp>
      <p:sp>
        <p:nvSpPr>
          <p:cNvPr id="1381" name="Google Shape;1381;g36ce1d02e4b_1_1912"/>
          <p:cNvSpPr/>
          <p:nvPr>
            <p:ph idx="3" type="pic"/>
          </p:nvPr>
        </p:nvSpPr>
        <p:spPr>
          <a:xfrm>
            <a:off x="5212300" y="2584475"/>
            <a:ext cx="1263000" cy="1272600"/>
          </a:xfrm>
          <a:prstGeom prst="rect">
            <a:avLst/>
          </a:prstGeom>
          <a:noFill/>
          <a:ln>
            <a:noFill/>
          </a:ln>
        </p:spPr>
      </p:sp>
      <p:sp>
        <p:nvSpPr>
          <p:cNvPr id="1382" name="Google Shape;1382;g36ce1d02e4b_1_191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383" name="Google Shape;1383;g36ce1d02e4b_1_191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384" name="Google Shape;1384;g36ce1d02e4b_1_1912"/>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385" name="Google Shape;1385;g36ce1d02e4b_1_1912"/>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1386" name="Google Shape;1386;g36ce1d02e4b_1_1912"/>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1387" name="Google Shape;1387;g36ce1d02e4b_1_1912"/>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388" name="Google Shape;1388;g36ce1d02e4b_1_1912"/>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389" name="Google Shape;1389;g36ce1d02e4b_1_1912"/>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1390" name="Google Shape;1390;g36ce1d02e4b_1_1912"/>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391" name="Google Shape;1391;g36ce1d02e4b_1_1912"/>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1392" name="Google Shape;1392;g36ce1d02e4b_1_1912"/>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393" name="Google Shape;1393;g36ce1d02e4b_1_1912"/>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1394" name="Shape 1394"/>
        <p:cNvGrpSpPr/>
        <p:nvPr/>
      </p:nvGrpSpPr>
      <p:grpSpPr>
        <a:xfrm>
          <a:off x="0" y="0"/>
          <a:ext cx="0" cy="0"/>
          <a:chOff x="0" y="0"/>
          <a:chExt cx="0" cy="0"/>
        </a:xfrm>
      </p:grpSpPr>
      <p:pic>
        <p:nvPicPr>
          <p:cNvPr id="1395" name="Google Shape;1395;g36ce1d02e4b_1_1927"/>
          <p:cNvPicPr preferRelativeResize="0"/>
          <p:nvPr/>
        </p:nvPicPr>
        <p:blipFill rotWithShape="1">
          <a:blip r:embed="rId2">
            <a:alphaModFix/>
          </a:blip>
          <a:srcRect b="13329" l="0" r="0" t="10503"/>
          <a:stretch/>
        </p:blipFill>
        <p:spPr>
          <a:xfrm rot="10800000">
            <a:off x="135149" y="1285126"/>
            <a:ext cx="5075876" cy="3866199"/>
          </a:xfrm>
          <a:prstGeom prst="rect">
            <a:avLst/>
          </a:prstGeom>
          <a:noFill/>
          <a:ln>
            <a:noFill/>
          </a:ln>
        </p:spPr>
      </p:pic>
      <p:sp>
        <p:nvSpPr>
          <p:cNvPr descr="A solid green color" id="1396" name="Google Shape;1396;g36ce1d02e4b_1_1927"/>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1397" name="Google Shape;1397;g36ce1d02e4b_1_1927"/>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398" name="Google Shape;1398;g36ce1d02e4b_1_192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99" name="Google Shape;1399;g36ce1d02e4b_1_1927"/>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400" name="Google Shape;1400;g36ce1d02e4b_1_1927"/>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401" name="Google Shape;1401;g36ce1d02e4b_1_1927"/>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402" name="Google Shape;1402;g36ce1d02e4b_1_1927"/>
          <p:cNvSpPr/>
          <p:nvPr>
            <p:ph idx="3" type="pic"/>
          </p:nvPr>
        </p:nvSpPr>
        <p:spPr>
          <a:xfrm>
            <a:off x="7757975" y="1297450"/>
            <a:ext cx="1259700" cy="1275000"/>
          </a:xfrm>
          <a:prstGeom prst="rect">
            <a:avLst/>
          </a:prstGeom>
          <a:noFill/>
          <a:ln>
            <a:noFill/>
          </a:ln>
        </p:spPr>
      </p:sp>
      <p:grpSp>
        <p:nvGrpSpPr>
          <p:cNvPr id="1403" name="Google Shape;1403;g36ce1d02e4b_1_1927"/>
          <p:cNvGrpSpPr/>
          <p:nvPr/>
        </p:nvGrpSpPr>
        <p:grpSpPr>
          <a:xfrm>
            <a:off x="128875" y="0"/>
            <a:ext cx="8894550" cy="5152800"/>
            <a:chOff x="128875" y="0"/>
            <a:chExt cx="8894550" cy="5152800"/>
          </a:xfrm>
        </p:grpSpPr>
        <p:cxnSp>
          <p:nvCxnSpPr>
            <p:cNvPr id="1404" name="Google Shape;1404;g36ce1d02e4b_1_1927"/>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1405" name="Google Shape;1405;g36ce1d02e4b_1_1927"/>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1406" name="Google Shape;1406;g36ce1d02e4b_1_1927"/>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1407" name="Google Shape;1407;g36ce1d02e4b_1_1927"/>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1408" name="Google Shape;1408;g36ce1d02e4b_1_1927"/>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1409" name="Google Shape;1409;g36ce1d02e4b_1_1927"/>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1410" name="Google Shape;1410;g36ce1d02e4b_1_1927"/>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1411" name="Google Shape;1411;g36ce1d02e4b_1_1927"/>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1412" name="Google Shape;1412;g36ce1d02e4b_1_192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413" name="Google Shape;1413;g36ce1d02e4b_1_1927"/>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1414" name="Shape 1414"/>
        <p:cNvGrpSpPr/>
        <p:nvPr/>
      </p:nvGrpSpPr>
      <p:grpSpPr>
        <a:xfrm>
          <a:off x="0" y="0"/>
          <a:ext cx="0" cy="0"/>
          <a:chOff x="0" y="0"/>
          <a:chExt cx="0" cy="0"/>
        </a:xfrm>
      </p:grpSpPr>
      <p:pic>
        <p:nvPicPr>
          <p:cNvPr id="1415" name="Google Shape;1415;g36ce1d02e4b_1_1947"/>
          <p:cNvPicPr preferRelativeResize="0"/>
          <p:nvPr/>
        </p:nvPicPr>
        <p:blipFill rotWithShape="1">
          <a:blip r:embed="rId2">
            <a:alphaModFix/>
          </a:blip>
          <a:srcRect b="0" l="-14116" r="0" t="239"/>
          <a:stretch/>
        </p:blipFill>
        <p:spPr>
          <a:xfrm rot="-5400000">
            <a:off x="7090639" y="651563"/>
            <a:ext cx="2584673" cy="1271001"/>
          </a:xfrm>
          <a:prstGeom prst="rect">
            <a:avLst/>
          </a:prstGeom>
          <a:noFill/>
          <a:ln>
            <a:noFill/>
          </a:ln>
        </p:spPr>
      </p:pic>
      <p:sp>
        <p:nvSpPr>
          <p:cNvPr id="1416" name="Google Shape;1416;g36ce1d02e4b_1_1947"/>
          <p:cNvSpPr/>
          <p:nvPr>
            <p:ph idx="2" type="pic"/>
          </p:nvPr>
        </p:nvSpPr>
        <p:spPr>
          <a:xfrm>
            <a:off x="125900" y="-5250"/>
            <a:ext cx="3826500" cy="2584800"/>
          </a:xfrm>
          <a:prstGeom prst="rect">
            <a:avLst/>
          </a:prstGeom>
          <a:noFill/>
          <a:ln>
            <a:noFill/>
          </a:ln>
        </p:spPr>
      </p:sp>
      <p:sp>
        <p:nvSpPr>
          <p:cNvPr id="1417" name="Google Shape;1417;g36ce1d02e4b_1_1947"/>
          <p:cNvSpPr/>
          <p:nvPr>
            <p:ph idx="3" type="pic"/>
          </p:nvPr>
        </p:nvSpPr>
        <p:spPr>
          <a:xfrm>
            <a:off x="7756975" y="3876725"/>
            <a:ext cx="1261500" cy="1268100"/>
          </a:xfrm>
          <a:prstGeom prst="rect">
            <a:avLst/>
          </a:prstGeom>
          <a:noFill/>
          <a:ln>
            <a:noFill/>
          </a:ln>
        </p:spPr>
      </p:sp>
      <p:sp>
        <p:nvSpPr>
          <p:cNvPr id="1418" name="Google Shape;1418;g36ce1d02e4b_1_1947"/>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1419" name="Google Shape;1419;g36ce1d02e4b_1_1947"/>
          <p:cNvGrpSpPr/>
          <p:nvPr/>
        </p:nvGrpSpPr>
        <p:grpSpPr>
          <a:xfrm>
            <a:off x="128875" y="-1950"/>
            <a:ext cx="8894675" cy="5146650"/>
            <a:chOff x="128875" y="-1950"/>
            <a:chExt cx="8894675" cy="5146650"/>
          </a:xfrm>
        </p:grpSpPr>
        <p:cxnSp>
          <p:nvCxnSpPr>
            <p:cNvPr id="1420" name="Google Shape;1420;g36ce1d02e4b_1_1947"/>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421" name="Google Shape;1421;g36ce1d02e4b_1_1947"/>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1422" name="Google Shape;1422;g36ce1d02e4b_1_1947"/>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1423" name="Google Shape;1423;g36ce1d02e4b_1_194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424" name="Google Shape;1424;g36ce1d02e4b_1_1947"/>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425" name="Google Shape;1425;g36ce1d02e4b_1_1947"/>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1426" name="Google Shape;1426;g36ce1d02e4b_1_1947"/>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1427" name="Google Shape;1427;g36ce1d02e4b_1_1947"/>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1428" name="Google Shape;1428;g36ce1d02e4b_1_1947"/>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1429" name="Shape 1429"/>
        <p:cNvGrpSpPr/>
        <p:nvPr/>
      </p:nvGrpSpPr>
      <p:grpSpPr>
        <a:xfrm>
          <a:off x="0" y="0"/>
          <a:ext cx="0" cy="0"/>
          <a:chOff x="0" y="0"/>
          <a:chExt cx="0" cy="0"/>
        </a:xfrm>
      </p:grpSpPr>
      <p:pic>
        <p:nvPicPr>
          <p:cNvPr id="1430" name="Google Shape;1430;g36ce1d02e4b_1_1962"/>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1431" name="Google Shape;1431;g36ce1d02e4b_1_1962"/>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1432" name="Google Shape;1432;g36ce1d02e4b_1_1962"/>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1433" name="Google Shape;1433;g36ce1d02e4b_1_196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34" name="Google Shape;1434;g36ce1d02e4b_1_1962"/>
          <p:cNvSpPr/>
          <p:nvPr>
            <p:ph idx="2" type="pic"/>
          </p:nvPr>
        </p:nvSpPr>
        <p:spPr>
          <a:xfrm>
            <a:off x="2673625" y="-3975"/>
            <a:ext cx="1261800" cy="1291800"/>
          </a:xfrm>
          <a:prstGeom prst="rect">
            <a:avLst/>
          </a:prstGeom>
          <a:noFill/>
          <a:ln>
            <a:noFill/>
          </a:ln>
        </p:spPr>
      </p:sp>
      <p:sp>
        <p:nvSpPr>
          <p:cNvPr id="1435" name="Google Shape;1435;g36ce1d02e4b_1_1962"/>
          <p:cNvSpPr/>
          <p:nvPr>
            <p:ph idx="3" type="pic"/>
          </p:nvPr>
        </p:nvSpPr>
        <p:spPr>
          <a:xfrm>
            <a:off x="7752125" y="-2225"/>
            <a:ext cx="1264500" cy="3858300"/>
          </a:xfrm>
          <a:prstGeom prst="rect">
            <a:avLst/>
          </a:prstGeom>
          <a:noFill/>
          <a:ln>
            <a:noFill/>
          </a:ln>
        </p:spPr>
      </p:sp>
      <p:grpSp>
        <p:nvGrpSpPr>
          <p:cNvPr id="1436" name="Google Shape;1436;g36ce1d02e4b_1_1962"/>
          <p:cNvGrpSpPr/>
          <p:nvPr/>
        </p:nvGrpSpPr>
        <p:grpSpPr>
          <a:xfrm>
            <a:off x="128875" y="-3350"/>
            <a:ext cx="8890817" cy="5151000"/>
            <a:chOff x="128875" y="-3350"/>
            <a:chExt cx="8894375" cy="5151000"/>
          </a:xfrm>
        </p:grpSpPr>
        <p:cxnSp>
          <p:nvCxnSpPr>
            <p:cNvPr id="1437" name="Google Shape;1437;g36ce1d02e4b_1_1962"/>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1438" name="Google Shape;1438;g36ce1d02e4b_1_1962"/>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1439" name="Google Shape;1439;g36ce1d02e4b_1_1962"/>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1440" name="Google Shape;1440;g36ce1d02e4b_1_1962"/>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1441" name="Google Shape;1441;g36ce1d02e4b_1_1962"/>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1442" name="Google Shape;1442;g36ce1d02e4b_1_1962"/>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1443" name="Google Shape;1443;g36ce1d02e4b_1_1962"/>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1444" name="Google Shape;1444;g36ce1d02e4b_1_196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445" name="Google Shape;1445;g36ce1d02e4b_1_1962"/>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446" name="Google Shape;1446;g36ce1d02e4b_1_1962"/>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47" name="Shape 1447"/>
        <p:cNvGrpSpPr/>
        <p:nvPr/>
      </p:nvGrpSpPr>
      <p:grpSpPr>
        <a:xfrm>
          <a:off x="0" y="0"/>
          <a:ext cx="0" cy="0"/>
          <a:chOff x="0" y="0"/>
          <a:chExt cx="0" cy="0"/>
        </a:xfrm>
      </p:grpSpPr>
      <p:sp>
        <p:nvSpPr>
          <p:cNvPr id="1448" name="Google Shape;1448;g36ce1d02e4b_1_198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1449" name="Google Shape;1449;g36ce1d02e4b_1_198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50" name="Shape 1450"/>
        <p:cNvGrpSpPr/>
        <p:nvPr/>
      </p:nvGrpSpPr>
      <p:grpSpPr>
        <a:xfrm>
          <a:off x="0" y="0"/>
          <a:ext cx="0" cy="0"/>
          <a:chOff x="0" y="0"/>
          <a:chExt cx="0" cy="0"/>
        </a:xfrm>
      </p:grpSpPr>
      <p:sp>
        <p:nvSpPr>
          <p:cNvPr id="1451" name="Google Shape;1451;g36ce1d02e4b_1_198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452" name="Shape 1452"/>
        <p:cNvGrpSpPr/>
        <p:nvPr/>
      </p:nvGrpSpPr>
      <p:grpSpPr>
        <a:xfrm>
          <a:off x="0" y="0"/>
          <a:ext cx="0" cy="0"/>
          <a:chOff x="0" y="0"/>
          <a:chExt cx="0" cy="0"/>
        </a:xfrm>
      </p:grpSpPr>
      <p:sp>
        <p:nvSpPr>
          <p:cNvPr id="1453" name="Google Shape;1453;g36ce1d02e4b_1_19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454" name="Google Shape;1454;g36ce1d02e4b_1_19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174" name="Shape 174"/>
        <p:cNvGrpSpPr/>
        <p:nvPr/>
      </p:nvGrpSpPr>
      <p:grpSpPr>
        <a:xfrm>
          <a:off x="0" y="0"/>
          <a:ext cx="0" cy="0"/>
          <a:chOff x="0" y="0"/>
          <a:chExt cx="0" cy="0"/>
        </a:xfrm>
      </p:grpSpPr>
      <p:sp>
        <p:nvSpPr>
          <p:cNvPr id="175" name="Google Shape;175;p39"/>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6" name="Google Shape;176;p39"/>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77" name="Google Shape;177;p39"/>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78" name="Google Shape;178;p39"/>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79" name="Google Shape;179;p39"/>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80" name="Google Shape;180;p39"/>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81" name="Google Shape;181;p3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82" name="Google Shape;182;p3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83" name="Google Shape;183;p39"/>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84" name="Google Shape;184;p39"/>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455" name="Shape 1455"/>
        <p:cNvGrpSpPr/>
        <p:nvPr/>
      </p:nvGrpSpPr>
      <p:grpSpPr>
        <a:xfrm>
          <a:off x="0" y="0"/>
          <a:ext cx="0" cy="0"/>
          <a:chOff x="0" y="0"/>
          <a:chExt cx="0" cy="0"/>
        </a:xfrm>
      </p:grpSpPr>
      <p:sp>
        <p:nvSpPr>
          <p:cNvPr id="1456" name="Google Shape;1456;g36ce1d02e4b_1_19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457" name="Google Shape;1457;g36ce1d02e4b_1_198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58" name="Google Shape;1458;g36ce1d02e4b_1_198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59" name="Shape 1459"/>
        <p:cNvGrpSpPr/>
        <p:nvPr/>
      </p:nvGrpSpPr>
      <p:grpSpPr>
        <a:xfrm>
          <a:off x="0" y="0"/>
          <a:ext cx="0" cy="0"/>
          <a:chOff x="0" y="0"/>
          <a:chExt cx="0" cy="0"/>
        </a:xfrm>
      </p:grpSpPr>
      <p:sp>
        <p:nvSpPr>
          <p:cNvPr id="1460" name="Google Shape;1460;g36ce1d02e4b_1_19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461" name="Shape 1461"/>
        <p:cNvGrpSpPr/>
        <p:nvPr/>
      </p:nvGrpSpPr>
      <p:grpSpPr>
        <a:xfrm>
          <a:off x="0" y="0"/>
          <a:ext cx="0" cy="0"/>
          <a:chOff x="0" y="0"/>
          <a:chExt cx="0" cy="0"/>
        </a:xfrm>
      </p:grpSpPr>
      <p:sp>
        <p:nvSpPr>
          <p:cNvPr id="1462" name="Google Shape;1462;g36ce1d02e4b_1_199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1463" name="Google Shape;1463;g36ce1d02e4b_1_199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464" name="Shape 1464"/>
        <p:cNvGrpSpPr/>
        <p:nvPr/>
      </p:nvGrpSpPr>
      <p:grpSpPr>
        <a:xfrm>
          <a:off x="0" y="0"/>
          <a:ext cx="0" cy="0"/>
          <a:chOff x="0" y="0"/>
          <a:chExt cx="0" cy="0"/>
        </a:xfrm>
      </p:grpSpPr>
      <p:sp>
        <p:nvSpPr>
          <p:cNvPr id="1465" name="Google Shape;1465;g36ce1d02e4b_1_199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466" name="Shape 1466"/>
        <p:cNvGrpSpPr/>
        <p:nvPr/>
      </p:nvGrpSpPr>
      <p:grpSpPr>
        <a:xfrm>
          <a:off x="0" y="0"/>
          <a:ext cx="0" cy="0"/>
          <a:chOff x="0" y="0"/>
          <a:chExt cx="0" cy="0"/>
        </a:xfrm>
      </p:grpSpPr>
      <p:sp>
        <p:nvSpPr>
          <p:cNvPr id="1467" name="Google Shape;1467;g36ce1d02e4b_1_199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1468" name="Google Shape;1468;g36ce1d02e4b_1_199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1469" name="Google Shape;1469;g36ce1d02e4b_1_199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470" name="Shape 1470"/>
        <p:cNvGrpSpPr/>
        <p:nvPr/>
      </p:nvGrpSpPr>
      <p:grpSpPr>
        <a:xfrm>
          <a:off x="0" y="0"/>
          <a:ext cx="0" cy="0"/>
          <a:chOff x="0" y="0"/>
          <a:chExt cx="0" cy="0"/>
        </a:xfrm>
      </p:grpSpPr>
      <p:sp>
        <p:nvSpPr>
          <p:cNvPr id="1471" name="Google Shape;1471;g36ce1d02e4b_1_200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472" name="Shape 1472"/>
        <p:cNvGrpSpPr/>
        <p:nvPr/>
      </p:nvGrpSpPr>
      <p:grpSpPr>
        <a:xfrm>
          <a:off x="0" y="0"/>
          <a:ext cx="0" cy="0"/>
          <a:chOff x="0" y="0"/>
          <a:chExt cx="0" cy="0"/>
        </a:xfrm>
      </p:grpSpPr>
      <p:sp>
        <p:nvSpPr>
          <p:cNvPr id="1473" name="Google Shape;1473;g36ce1d02e4b_1_2005"/>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1474" name="Google Shape;1474;g36ce1d02e4b_1_200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75" name="Shape 1475"/>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476" name="Shape 1476"/>
        <p:cNvGrpSpPr/>
        <p:nvPr/>
      </p:nvGrpSpPr>
      <p:grpSpPr>
        <a:xfrm>
          <a:off x="0" y="0"/>
          <a:ext cx="0" cy="0"/>
          <a:chOff x="0" y="0"/>
          <a:chExt cx="0" cy="0"/>
        </a:xfrm>
      </p:grpSpPr>
      <p:sp>
        <p:nvSpPr>
          <p:cNvPr id="1477" name="Google Shape;1477;g36ce1d02e4b_1_2009"/>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78" name="Google Shape;1478;g36ce1d02e4b_1_2009"/>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79" name="Google Shape;1479;g36ce1d02e4b_1_2009"/>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80" name="Google Shape;1480;g36ce1d02e4b_1_2009"/>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81" name="Google Shape;1481;g36ce1d02e4b_1_2009"/>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82" name="Google Shape;1482;g36ce1d02e4b_1_2009"/>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83" name="Google Shape;1483;g36ce1d02e4b_1_2009"/>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1484" name="Shape 1484"/>
        <p:cNvGrpSpPr/>
        <p:nvPr/>
      </p:nvGrpSpPr>
      <p:grpSpPr>
        <a:xfrm>
          <a:off x="0" y="0"/>
          <a:ext cx="0" cy="0"/>
          <a:chOff x="0" y="0"/>
          <a:chExt cx="0" cy="0"/>
        </a:xfrm>
      </p:grpSpPr>
      <p:sp>
        <p:nvSpPr>
          <p:cNvPr id="1485" name="Google Shape;1485;g36ce1d02e4b_1_20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486" name="Google Shape;1486;g36ce1d02e4b_1_2017"/>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1487" name="Google Shape;1487;g36ce1d02e4b_1_201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185" name="Shape 185"/>
        <p:cNvGrpSpPr/>
        <p:nvPr/>
      </p:nvGrpSpPr>
      <p:grpSpPr>
        <a:xfrm>
          <a:off x="0" y="0"/>
          <a:ext cx="0" cy="0"/>
          <a:chOff x="0" y="0"/>
          <a:chExt cx="0" cy="0"/>
        </a:xfrm>
      </p:grpSpPr>
      <p:sp>
        <p:nvSpPr>
          <p:cNvPr id="186" name="Google Shape;186;p40"/>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87" name="Google Shape;187;p40"/>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8" name="Google Shape;188;p40"/>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89" name="Google Shape;189;p40"/>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90" name="Google Shape;190;p40"/>
          <p:cNvSpPr/>
          <p:nvPr>
            <p:ph idx="5" type="pic"/>
          </p:nvPr>
        </p:nvSpPr>
        <p:spPr>
          <a:xfrm>
            <a:off x="128875" y="3858100"/>
            <a:ext cx="1270500" cy="1285500"/>
          </a:xfrm>
          <a:prstGeom prst="rect">
            <a:avLst/>
          </a:prstGeom>
          <a:noFill/>
          <a:ln>
            <a:noFill/>
          </a:ln>
        </p:spPr>
      </p:sp>
      <p:sp>
        <p:nvSpPr>
          <p:cNvPr id="191" name="Google Shape;191;p40"/>
          <p:cNvSpPr/>
          <p:nvPr>
            <p:ph idx="6" type="pic"/>
          </p:nvPr>
        </p:nvSpPr>
        <p:spPr>
          <a:xfrm>
            <a:off x="128875" y="1291350"/>
            <a:ext cx="1270500" cy="1285500"/>
          </a:xfrm>
          <a:prstGeom prst="rect">
            <a:avLst/>
          </a:prstGeom>
          <a:noFill/>
          <a:ln>
            <a:noFill/>
          </a:ln>
        </p:spPr>
      </p:sp>
      <p:sp>
        <p:nvSpPr>
          <p:cNvPr id="192" name="Google Shape;192;p40"/>
          <p:cNvSpPr/>
          <p:nvPr>
            <p:ph idx="7" type="pic"/>
          </p:nvPr>
        </p:nvSpPr>
        <p:spPr>
          <a:xfrm>
            <a:off x="3936325" y="2583600"/>
            <a:ext cx="1270500" cy="1274400"/>
          </a:xfrm>
          <a:prstGeom prst="rect">
            <a:avLst/>
          </a:prstGeom>
          <a:noFill/>
          <a:ln>
            <a:noFill/>
          </a:ln>
        </p:spPr>
      </p:sp>
      <p:sp>
        <p:nvSpPr>
          <p:cNvPr id="193" name="Google Shape;193;p40"/>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94" name="Google Shape;194;p4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95" name="Google Shape;195;p4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96" name="Google Shape;196;p4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97" name="Google Shape;197;p40"/>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198" name="Google Shape;198;p40"/>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99" name="Google Shape;199;p40"/>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1488" name="Shape 1488"/>
        <p:cNvGrpSpPr/>
        <p:nvPr/>
      </p:nvGrpSpPr>
      <p:grpSpPr>
        <a:xfrm>
          <a:off x="0" y="0"/>
          <a:ext cx="0" cy="0"/>
          <a:chOff x="0" y="0"/>
          <a:chExt cx="0" cy="0"/>
        </a:xfrm>
      </p:grpSpPr>
      <p:sp>
        <p:nvSpPr>
          <p:cNvPr id="1489" name="Google Shape;1489;g36ce1d02e4b_1_2021"/>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1490" name="Google Shape;1490;g36ce1d02e4b_1_2021"/>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1491" name="Google Shape;1491;g36ce1d02e4b_1_2021"/>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1492" name="Google Shape;1492;g36ce1d02e4b_1_2021"/>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93" name="Google Shape;1493;g36ce1d02e4b_1_2021"/>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494" name="Shape 1494"/>
        <p:cNvGrpSpPr/>
        <p:nvPr/>
      </p:nvGrpSpPr>
      <p:grpSpPr>
        <a:xfrm>
          <a:off x="0" y="0"/>
          <a:ext cx="0" cy="0"/>
          <a:chOff x="0" y="0"/>
          <a:chExt cx="0" cy="0"/>
        </a:xfrm>
      </p:grpSpPr>
      <p:sp>
        <p:nvSpPr>
          <p:cNvPr id="1495" name="Google Shape;1495;g36ce1d02e4b_1_2027"/>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1496" name="Google Shape;1496;g36ce1d02e4b_1_2027"/>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1497" name="Google Shape;1497;g36ce1d02e4b_1_2027"/>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1498" name="Google Shape;1498;g36ce1d02e4b_1_2027"/>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99" name="Google Shape;1499;g36ce1d02e4b_1_2027"/>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500" name="Google Shape;1500;g36ce1d02e4b_1_2027"/>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501" name="Google Shape;1501;g36ce1d02e4b_1_2027"/>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1502" name="Shape 1502"/>
        <p:cNvGrpSpPr/>
        <p:nvPr/>
      </p:nvGrpSpPr>
      <p:grpSpPr>
        <a:xfrm>
          <a:off x="0" y="0"/>
          <a:ext cx="0" cy="0"/>
          <a:chOff x="0" y="0"/>
          <a:chExt cx="0" cy="0"/>
        </a:xfrm>
      </p:grpSpPr>
      <p:sp>
        <p:nvSpPr>
          <p:cNvPr id="1503" name="Google Shape;1503;g36ce1d02e4b_1_2035"/>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1504" name="Google Shape;1504;g36ce1d02e4b_1_2035"/>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1505" name="Google Shape;1505;g36ce1d02e4b_1_2035"/>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1506" name="Google Shape;1506;g36ce1d02e4b_1_2035"/>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1507" name="Google Shape;1507;g36ce1d02e4b_1_2035"/>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1508" name="Google Shape;1508;g36ce1d02e4b_1_2035"/>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509" name="Google Shape;1509;g36ce1d02e4b_1_2035"/>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510" name="Google Shape;1510;g36ce1d02e4b_1_2035"/>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511" name="Google Shape;1511;g36ce1d02e4b_1_2035"/>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512" name="Shape 1512"/>
        <p:cNvGrpSpPr/>
        <p:nvPr/>
      </p:nvGrpSpPr>
      <p:grpSpPr>
        <a:xfrm>
          <a:off x="0" y="0"/>
          <a:ext cx="0" cy="0"/>
          <a:chOff x="0" y="0"/>
          <a:chExt cx="0" cy="0"/>
        </a:xfrm>
      </p:grpSpPr>
      <p:sp>
        <p:nvSpPr>
          <p:cNvPr id="1513" name="Google Shape;1513;g36ce1d02e4b_1_20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514" name="Google Shape;1514;g36ce1d02e4b_1_204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515" name="Shape 1515"/>
        <p:cNvGrpSpPr/>
        <p:nvPr/>
      </p:nvGrpSpPr>
      <p:grpSpPr>
        <a:xfrm>
          <a:off x="0" y="0"/>
          <a:ext cx="0" cy="0"/>
          <a:chOff x="0" y="0"/>
          <a:chExt cx="0" cy="0"/>
        </a:xfrm>
      </p:grpSpPr>
      <p:sp>
        <p:nvSpPr>
          <p:cNvPr id="1516" name="Google Shape;1516;g36ce1d02e4b_1_2048"/>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517" name="Google Shape;1517;g36ce1d02e4b_1_2048"/>
          <p:cNvSpPr/>
          <p:nvPr>
            <p:ph idx="2" type="pic"/>
          </p:nvPr>
        </p:nvSpPr>
        <p:spPr>
          <a:xfrm>
            <a:off x="4804825" y="1133300"/>
            <a:ext cx="4027500" cy="2392800"/>
          </a:xfrm>
          <a:prstGeom prst="rect">
            <a:avLst/>
          </a:prstGeom>
          <a:noFill/>
          <a:ln>
            <a:noFill/>
          </a:ln>
        </p:spPr>
      </p:sp>
      <p:sp>
        <p:nvSpPr>
          <p:cNvPr id="1518" name="Google Shape;1518;g36ce1d02e4b_1_2048"/>
          <p:cNvSpPr/>
          <p:nvPr>
            <p:ph idx="3" type="pic"/>
          </p:nvPr>
        </p:nvSpPr>
        <p:spPr>
          <a:xfrm>
            <a:off x="311725" y="1133300"/>
            <a:ext cx="4027500" cy="2392800"/>
          </a:xfrm>
          <a:prstGeom prst="rect">
            <a:avLst/>
          </a:prstGeom>
          <a:noFill/>
          <a:ln>
            <a:noFill/>
          </a:ln>
        </p:spPr>
      </p:sp>
      <p:sp>
        <p:nvSpPr>
          <p:cNvPr id="1519" name="Google Shape;1519;g36ce1d02e4b_1_2048"/>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20" name="Google Shape;1520;g36ce1d02e4b_1_20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521" name="Google Shape;1521;g36ce1d02e4b_1_2048"/>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22" name="Google Shape;1522;g36ce1d02e4b_1_2048"/>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523" name="Shape 1523"/>
        <p:cNvGrpSpPr/>
        <p:nvPr/>
      </p:nvGrpSpPr>
      <p:grpSpPr>
        <a:xfrm>
          <a:off x="0" y="0"/>
          <a:ext cx="0" cy="0"/>
          <a:chOff x="0" y="0"/>
          <a:chExt cx="0" cy="0"/>
        </a:xfrm>
      </p:grpSpPr>
      <p:sp>
        <p:nvSpPr>
          <p:cNvPr id="1524" name="Google Shape;1524;g36ce1d02e4b_1_2056"/>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525" name="Google Shape;1525;g36ce1d02e4b_1_2056"/>
          <p:cNvSpPr/>
          <p:nvPr>
            <p:ph idx="2" type="pic"/>
          </p:nvPr>
        </p:nvSpPr>
        <p:spPr>
          <a:xfrm>
            <a:off x="6205225" y="1128325"/>
            <a:ext cx="2627100" cy="2273100"/>
          </a:xfrm>
          <a:prstGeom prst="rect">
            <a:avLst/>
          </a:prstGeom>
          <a:noFill/>
          <a:ln>
            <a:noFill/>
          </a:ln>
        </p:spPr>
      </p:sp>
      <p:sp>
        <p:nvSpPr>
          <p:cNvPr id="1526" name="Google Shape;1526;g36ce1d02e4b_1_2056"/>
          <p:cNvSpPr/>
          <p:nvPr>
            <p:ph idx="3" type="pic"/>
          </p:nvPr>
        </p:nvSpPr>
        <p:spPr>
          <a:xfrm>
            <a:off x="311725" y="1128325"/>
            <a:ext cx="2627100" cy="2273100"/>
          </a:xfrm>
          <a:prstGeom prst="rect">
            <a:avLst/>
          </a:prstGeom>
          <a:noFill/>
          <a:ln>
            <a:noFill/>
          </a:ln>
        </p:spPr>
      </p:sp>
      <p:sp>
        <p:nvSpPr>
          <p:cNvPr id="1527" name="Google Shape;1527;g36ce1d02e4b_1_2056"/>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28" name="Google Shape;1528;g36ce1d02e4b_1_2056"/>
          <p:cNvSpPr/>
          <p:nvPr>
            <p:ph idx="5" type="pic"/>
          </p:nvPr>
        </p:nvSpPr>
        <p:spPr>
          <a:xfrm>
            <a:off x="3255250" y="1128325"/>
            <a:ext cx="2627100" cy="2273100"/>
          </a:xfrm>
          <a:prstGeom prst="rect">
            <a:avLst/>
          </a:prstGeom>
          <a:noFill/>
          <a:ln>
            <a:noFill/>
          </a:ln>
        </p:spPr>
      </p:sp>
      <p:sp>
        <p:nvSpPr>
          <p:cNvPr id="1529" name="Google Shape;1529;g36ce1d02e4b_1_2056"/>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30" name="Google Shape;1530;g36ce1d02e4b_1_20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531" name="Google Shape;1531;g36ce1d02e4b_1_2056"/>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32" name="Google Shape;1532;g36ce1d02e4b_1_2056"/>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33" name="Google Shape;1533;g36ce1d02e4b_1_2056"/>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534" name="Shape 1534"/>
        <p:cNvGrpSpPr/>
        <p:nvPr/>
      </p:nvGrpSpPr>
      <p:grpSpPr>
        <a:xfrm>
          <a:off x="0" y="0"/>
          <a:ext cx="0" cy="0"/>
          <a:chOff x="0" y="0"/>
          <a:chExt cx="0" cy="0"/>
        </a:xfrm>
      </p:grpSpPr>
      <p:sp>
        <p:nvSpPr>
          <p:cNvPr id="1535" name="Google Shape;1535;g36ce1d02e4b_1_2067"/>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536" name="Shape 1536"/>
        <p:cNvGrpSpPr/>
        <p:nvPr/>
      </p:nvGrpSpPr>
      <p:grpSpPr>
        <a:xfrm>
          <a:off x="0" y="0"/>
          <a:ext cx="0" cy="0"/>
          <a:chOff x="0" y="0"/>
          <a:chExt cx="0" cy="0"/>
        </a:xfrm>
      </p:grpSpPr>
      <p:sp>
        <p:nvSpPr>
          <p:cNvPr id="1537" name="Google Shape;1537;g36ce1d02e4b_1_2069"/>
          <p:cNvSpPr/>
          <p:nvPr>
            <p:ph idx="2" type="pic"/>
          </p:nvPr>
        </p:nvSpPr>
        <p:spPr>
          <a:xfrm>
            <a:off x="3389600" y="118913"/>
            <a:ext cx="1643700" cy="1535100"/>
          </a:xfrm>
          <a:prstGeom prst="rect">
            <a:avLst/>
          </a:prstGeom>
          <a:noFill/>
          <a:ln>
            <a:noFill/>
          </a:ln>
        </p:spPr>
      </p:sp>
      <p:sp>
        <p:nvSpPr>
          <p:cNvPr id="1538" name="Google Shape;1538;g36ce1d02e4b_1_2069"/>
          <p:cNvSpPr/>
          <p:nvPr>
            <p:ph idx="3" type="pic"/>
          </p:nvPr>
        </p:nvSpPr>
        <p:spPr>
          <a:xfrm>
            <a:off x="5195935" y="118913"/>
            <a:ext cx="1643700" cy="1535100"/>
          </a:xfrm>
          <a:prstGeom prst="rect">
            <a:avLst/>
          </a:prstGeom>
          <a:noFill/>
          <a:ln>
            <a:noFill/>
          </a:ln>
        </p:spPr>
      </p:sp>
      <p:sp>
        <p:nvSpPr>
          <p:cNvPr id="1539" name="Google Shape;1539;g36ce1d02e4b_1_2069"/>
          <p:cNvSpPr/>
          <p:nvPr>
            <p:ph idx="4" type="pic"/>
          </p:nvPr>
        </p:nvSpPr>
        <p:spPr>
          <a:xfrm>
            <a:off x="7002270" y="118913"/>
            <a:ext cx="1643700" cy="1535100"/>
          </a:xfrm>
          <a:prstGeom prst="rect">
            <a:avLst/>
          </a:prstGeom>
          <a:noFill/>
          <a:ln>
            <a:noFill/>
          </a:ln>
        </p:spPr>
      </p:sp>
      <p:sp>
        <p:nvSpPr>
          <p:cNvPr id="1540" name="Google Shape;1540;g36ce1d02e4b_1_2069"/>
          <p:cNvSpPr/>
          <p:nvPr>
            <p:ph idx="5" type="pic"/>
          </p:nvPr>
        </p:nvSpPr>
        <p:spPr>
          <a:xfrm>
            <a:off x="3389588" y="1804212"/>
            <a:ext cx="1643700" cy="1535100"/>
          </a:xfrm>
          <a:prstGeom prst="rect">
            <a:avLst/>
          </a:prstGeom>
          <a:noFill/>
          <a:ln>
            <a:noFill/>
          </a:ln>
        </p:spPr>
      </p:sp>
      <p:sp>
        <p:nvSpPr>
          <p:cNvPr id="1541" name="Google Shape;1541;g36ce1d02e4b_1_2069"/>
          <p:cNvSpPr/>
          <p:nvPr>
            <p:ph idx="6" type="pic"/>
          </p:nvPr>
        </p:nvSpPr>
        <p:spPr>
          <a:xfrm>
            <a:off x="5195922" y="1804212"/>
            <a:ext cx="1643700" cy="1535100"/>
          </a:xfrm>
          <a:prstGeom prst="rect">
            <a:avLst/>
          </a:prstGeom>
          <a:noFill/>
          <a:ln>
            <a:noFill/>
          </a:ln>
        </p:spPr>
      </p:sp>
      <p:sp>
        <p:nvSpPr>
          <p:cNvPr id="1542" name="Google Shape;1542;g36ce1d02e4b_1_2069"/>
          <p:cNvSpPr/>
          <p:nvPr>
            <p:ph idx="7" type="pic"/>
          </p:nvPr>
        </p:nvSpPr>
        <p:spPr>
          <a:xfrm>
            <a:off x="7002257" y="1804212"/>
            <a:ext cx="1643700" cy="1535100"/>
          </a:xfrm>
          <a:prstGeom prst="rect">
            <a:avLst/>
          </a:prstGeom>
          <a:noFill/>
          <a:ln>
            <a:noFill/>
          </a:ln>
        </p:spPr>
      </p:sp>
      <p:sp>
        <p:nvSpPr>
          <p:cNvPr id="1543" name="Google Shape;1543;g36ce1d02e4b_1_2069"/>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544" name="Google Shape;1544;g36ce1d02e4b_1_2069"/>
          <p:cNvSpPr/>
          <p:nvPr>
            <p:ph idx="8" type="pic"/>
          </p:nvPr>
        </p:nvSpPr>
        <p:spPr>
          <a:xfrm>
            <a:off x="3389588" y="3489487"/>
            <a:ext cx="1643700" cy="1535100"/>
          </a:xfrm>
          <a:prstGeom prst="rect">
            <a:avLst/>
          </a:prstGeom>
          <a:noFill/>
          <a:ln>
            <a:noFill/>
          </a:ln>
        </p:spPr>
      </p:sp>
      <p:sp>
        <p:nvSpPr>
          <p:cNvPr id="1545" name="Google Shape;1545;g36ce1d02e4b_1_2069"/>
          <p:cNvSpPr/>
          <p:nvPr>
            <p:ph idx="9" type="pic"/>
          </p:nvPr>
        </p:nvSpPr>
        <p:spPr>
          <a:xfrm>
            <a:off x="5195922" y="3489487"/>
            <a:ext cx="1643700" cy="1535100"/>
          </a:xfrm>
          <a:prstGeom prst="rect">
            <a:avLst/>
          </a:prstGeom>
          <a:noFill/>
          <a:ln>
            <a:noFill/>
          </a:ln>
        </p:spPr>
      </p:sp>
      <p:sp>
        <p:nvSpPr>
          <p:cNvPr id="1546" name="Google Shape;1546;g36ce1d02e4b_1_206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1552" name="Shape 1552"/>
        <p:cNvGrpSpPr/>
        <p:nvPr/>
      </p:nvGrpSpPr>
      <p:grpSpPr>
        <a:xfrm>
          <a:off x="0" y="0"/>
          <a:ext cx="0" cy="0"/>
          <a:chOff x="0" y="0"/>
          <a:chExt cx="0" cy="0"/>
        </a:xfrm>
      </p:grpSpPr>
      <p:pic>
        <p:nvPicPr>
          <p:cNvPr id="1553" name="Google Shape;1553;g36ce1d02e4b_1_2665"/>
          <p:cNvPicPr preferRelativeResize="0"/>
          <p:nvPr/>
        </p:nvPicPr>
        <p:blipFill rotWithShape="1">
          <a:blip r:embed="rId2">
            <a:alphaModFix amt="70000"/>
          </a:blip>
          <a:srcRect b="0" l="1312" r="0" t="0"/>
          <a:stretch/>
        </p:blipFill>
        <p:spPr>
          <a:xfrm>
            <a:off x="0" y="0"/>
            <a:ext cx="9023249" cy="5143500"/>
          </a:xfrm>
          <a:prstGeom prst="rect">
            <a:avLst/>
          </a:prstGeom>
          <a:noFill/>
          <a:ln>
            <a:noFill/>
          </a:ln>
        </p:spPr>
      </p:pic>
      <p:sp>
        <p:nvSpPr>
          <p:cNvPr id="1554" name="Google Shape;1554;g36ce1d02e4b_1_2665"/>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1555" name="Google Shape;1555;g36ce1d02e4b_1_2665"/>
          <p:cNvSpPr/>
          <p:nvPr>
            <p:ph idx="2" type="pic"/>
          </p:nvPr>
        </p:nvSpPr>
        <p:spPr>
          <a:xfrm>
            <a:off x="6487225" y="2586525"/>
            <a:ext cx="1259100" cy="1269000"/>
          </a:xfrm>
          <a:prstGeom prst="rect">
            <a:avLst/>
          </a:prstGeom>
          <a:noFill/>
          <a:ln>
            <a:noFill/>
          </a:ln>
        </p:spPr>
      </p:sp>
      <p:sp>
        <p:nvSpPr>
          <p:cNvPr id="1556" name="Google Shape;1556;g36ce1d02e4b_1_2665"/>
          <p:cNvSpPr/>
          <p:nvPr>
            <p:ph idx="3" type="pic"/>
          </p:nvPr>
        </p:nvSpPr>
        <p:spPr>
          <a:xfrm>
            <a:off x="7757975" y="3866750"/>
            <a:ext cx="1259700" cy="1279200"/>
          </a:xfrm>
          <a:prstGeom prst="rect">
            <a:avLst/>
          </a:prstGeom>
          <a:noFill/>
          <a:ln>
            <a:noFill/>
          </a:ln>
        </p:spPr>
      </p:sp>
      <p:sp>
        <p:nvSpPr>
          <p:cNvPr id="1557" name="Google Shape;1557;g36ce1d02e4b_1_266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558" name="Google Shape;1558;g36ce1d02e4b_1_2665"/>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1559" name="Google Shape;1559;g36ce1d02e4b_1_2665"/>
          <p:cNvGrpSpPr/>
          <p:nvPr/>
        </p:nvGrpSpPr>
        <p:grpSpPr>
          <a:xfrm>
            <a:off x="128875" y="0"/>
            <a:ext cx="8897700" cy="5144700"/>
            <a:chOff x="128875" y="0"/>
            <a:chExt cx="8897700" cy="5144700"/>
          </a:xfrm>
        </p:grpSpPr>
        <p:cxnSp>
          <p:nvCxnSpPr>
            <p:cNvPr id="1560" name="Google Shape;1560;g36ce1d02e4b_1_2665"/>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561" name="Google Shape;1561;g36ce1d02e4b_1_2665"/>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562" name="Google Shape;1562;g36ce1d02e4b_1_2665"/>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1563" name="Google Shape;1563;g36ce1d02e4b_1_2665"/>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1564" name="Google Shape;1564;g36ce1d02e4b_1_2665"/>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565" name="Google Shape;1565;g36ce1d02e4b_1_2665"/>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566" name="Google Shape;1566;g36ce1d02e4b_1_2665"/>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567" name="Google Shape;1567;g36ce1d02e4b_1_2665"/>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568" name="Google Shape;1568;g36ce1d02e4b_1_2665"/>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569" name="Google Shape;1569;g36ce1d02e4b_1_2665"/>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570" name="Google Shape;1570;g36ce1d02e4b_1_2665"/>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1571" name="Google Shape;1571;g36ce1d02e4b_1_2665"/>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572" name="Google Shape;1572;g36ce1d02e4b_1_2665"/>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1573" name="Shape 1573"/>
        <p:cNvGrpSpPr/>
        <p:nvPr/>
      </p:nvGrpSpPr>
      <p:grpSpPr>
        <a:xfrm>
          <a:off x="0" y="0"/>
          <a:ext cx="0" cy="0"/>
          <a:chOff x="0" y="0"/>
          <a:chExt cx="0" cy="0"/>
        </a:xfrm>
      </p:grpSpPr>
      <p:sp>
        <p:nvSpPr>
          <p:cNvPr id="1574" name="Google Shape;1574;g36ce1d02e4b_1_2686"/>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75" name="Google Shape;1575;g36ce1d02e4b_1_2686"/>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76" name="Google Shape;1576;g36ce1d02e4b_1_2686"/>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77" name="Google Shape;1577;g36ce1d02e4b_1_2686"/>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78" name="Google Shape;1578;g36ce1d02e4b_1_2686"/>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79" name="Google Shape;1579;g36ce1d02e4b_1_2686"/>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80" name="Google Shape;1580;g36ce1d02e4b_1_2686"/>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81" name="Google Shape;1581;g36ce1d02e4b_1_2686"/>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582" name="Google Shape;1582;g36ce1d02e4b_1_2686"/>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83" name="Google Shape;1583;g36ce1d02e4b_1_2686"/>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84" name="Google Shape;1584;g36ce1d02e4b_1_2686"/>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85" name="Google Shape;1585;g36ce1d02e4b_1_2686"/>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86" name="Google Shape;1586;g36ce1d02e4b_1_2686"/>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587" name="Google Shape;1587;g36ce1d02e4b_1_268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588" name="Google Shape;1588;g36ce1d02e4b_1_2686"/>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589" name="Google Shape;1589;g36ce1d02e4b_1_2686"/>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200" name="Shape 200"/>
        <p:cNvGrpSpPr/>
        <p:nvPr/>
      </p:nvGrpSpPr>
      <p:grpSpPr>
        <a:xfrm>
          <a:off x="0" y="0"/>
          <a:ext cx="0" cy="0"/>
          <a:chOff x="0" y="0"/>
          <a:chExt cx="0" cy="0"/>
        </a:xfrm>
      </p:grpSpPr>
      <p:pic>
        <p:nvPicPr>
          <p:cNvPr id="201" name="Google Shape;201;p41"/>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202" name="Google Shape;202;p41"/>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03" name="Google Shape;203;p41"/>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204" name="Google Shape;204;p41"/>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05" name="Google Shape;205;p41"/>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06" name="Google Shape;206;p41"/>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07" name="Google Shape;207;p41"/>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08" name="Google Shape;208;p41"/>
          <p:cNvSpPr/>
          <p:nvPr>
            <p:ph idx="7" type="pic"/>
          </p:nvPr>
        </p:nvSpPr>
        <p:spPr>
          <a:xfrm>
            <a:off x="1405975" y="2584850"/>
            <a:ext cx="1259400" cy="1270500"/>
          </a:xfrm>
          <a:prstGeom prst="rect">
            <a:avLst/>
          </a:prstGeom>
          <a:noFill/>
          <a:ln>
            <a:noFill/>
          </a:ln>
        </p:spPr>
      </p:sp>
      <p:sp>
        <p:nvSpPr>
          <p:cNvPr id="209" name="Google Shape;209;p41"/>
          <p:cNvSpPr/>
          <p:nvPr>
            <p:ph idx="8" type="pic"/>
          </p:nvPr>
        </p:nvSpPr>
        <p:spPr>
          <a:xfrm>
            <a:off x="2672775" y="1298150"/>
            <a:ext cx="1264200" cy="1275600"/>
          </a:xfrm>
          <a:prstGeom prst="rect">
            <a:avLst/>
          </a:prstGeom>
          <a:noFill/>
          <a:ln>
            <a:noFill/>
          </a:ln>
        </p:spPr>
      </p:sp>
      <p:sp>
        <p:nvSpPr>
          <p:cNvPr id="210" name="Google Shape;210;p41"/>
          <p:cNvSpPr/>
          <p:nvPr>
            <p:ph idx="9" type="pic"/>
          </p:nvPr>
        </p:nvSpPr>
        <p:spPr>
          <a:xfrm>
            <a:off x="134175" y="1297300"/>
            <a:ext cx="1256700" cy="1275300"/>
          </a:xfrm>
          <a:prstGeom prst="rect">
            <a:avLst/>
          </a:prstGeom>
          <a:noFill/>
          <a:ln>
            <a:noFill/>
          </a:ln>
        </p:spPr>
      </p:sp>
      <p:sp>
        <p:nvSpPr>
          <p:cNvPr id="211" name="Google Shape;211;p41"/>
          <p:cNvSpPr/>
          <p:nvPr>
            <p:ph idx="13" type="pic"/>
          </p:nvPr>
        </p:nvSpPr>
        <p:spPr>
          <a:xfrm>
            <a:off x="3944650" y="2583775"/>
            <a:ext cx="1261200" cy="1270800"/>
          </a:xfrm>
          <a:prstGeom prst="rect">
            <a:avLst/>
          </a:prstGeom>
          <a:noFill/>
          <a:ln>
            <a:noFill/>
          </a:ln>
        </p:spPr>
      </p:sp>
      <p:sp>
        <p:nvSpPr>
          <p:cNvPr id="212" name="Google Shape;212;p41"/>
          <p:cNvSpPr/>
          <p:nvPr>
            <p:ph idx="14" type="pic"/>
          </p:nvPr>
        </p:nvSpPr>
        <p:spPr>
          <a:xfrm>
            <a:off x="5218725" y="1297675"/>
            <a:ext cx="1256400" cy="1276200"/>
          </a:xfrm>
          <a:prstGeom prst="rect">
            <a:avLst/>
          </a:prstGeom>
          <a:noFill/>
          <a:ln>
            <a:noFill/>
          </a:ln>
        </p:spPr>
      </p:sp>
      <p:sp>
        <p:nvSpPr>
          <p:cNvPr id="213" name="Google Shape;213;p41"/>
          <p:cNvSpPr/>
          <p:nvPr>
            <p:ph idx="15" type="pic"/>
          </p:nvPr>
        </p:nvSpPr>
        <p:spPr>
          <a:xfrm>
            <a:off x="6488125" y="2584850"/>
            <a:ext cx="1259400" cy="1274100"/>
          </a:xfrm>
          <a:prstGeom prst="rect">
            <a:avLst/>
          </a:prstGeom>
          <a:noFill/>
          <a:ln>
            <a:noFill/>
          </a:ln>
        </p:spPr>
      </p:sp>
      <p:sp>
        <p:nvSpPr>
          <p:cNvPr id="214" name="Google Shape;214;p4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41"/>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41"/>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217" name="Google Shape;217;p4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18" name="Google Shape;218;p41"/>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1590" name="Shape 1590"/>
        <p:cNvGrpSpPr/>
        <p:nvPr/>
      </p:nvGrpSpPr>
      <p:grpSpPr>
        <a:xfrm>
          <a:off x="0" y="0"/>
          <a:ext cx="0" cy="0"/>
          <a:chOff x="0" y="0"/>
          <a:chExt cx="0" cy="0"/>
        </a:xfrm>
      </p:grpSpPr>
      <p:pic>
        <p:nvPicPr>
          <p:cNvPr id="1591" name="Google Shape;1591;g36ce1d02e4b_1_2703"/>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1592" name="Google Shape;1592;g36ce1d02e4b_1_2703"/>
          <p:cNvSpPr/>
          <p:nvPr>
            <p:ph idx="2" type="pic"/>
          </p:nvPr>
        </p:nvSpPr>
        <p:spPr>
          <a:xfrm>
            <a:off x="7757975" y="0"/>
            <a:ext cx="1256100" cy="1286400"/>
          </a:xfrm>
          <a:prstGeom prst="rect">
            <a:avLst/>
          </a:prstGeom>
          <a:noFill/>
          <a:ln>
            <a:noFill/>
          </a:ln>
        </p:spPr>
      </p:sp>
      <p:sp>
        <p:nvSpPr>
          <p:cNvPr id="1593" name="Google Shape;1593;g36ce1d02e4b_1_2703"/>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1594" name="Google Shape;1594;g36ce1d02e4b_1_270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595" name="Google Shape;1595;g36ce1d02e4b_1_2703"/>
          <p:cNvGrpSpPr/>
          <p:nvPr/>
        </p:nvGrpSpPr>
        <p:grpSpPr>
          <a:xfrm>
            <a:off x="128875" y="0"/>
            <a:ext cx="8894375" cy="5144700"/>
            <a:chOff x="128875" y="0"/>
            <a:chExt cx="8894375" cy="5144700"/>
          </a:xfrm>
        </p:grpSpPr>
        <p:cxnSp>
          <p:nvCxnSpPr>
            <p:cNvPr id="1596" name="Google Shape;1596;g36ce1d02e4b_1_2703"/>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597" name="Google Shape;1597;g36ce1d02e4b_1_270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598" name="Google Shape;1598;g36ce1d02e4b_1_270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599" name="Google Shape;1599;g36ce1d02e4b_1_2703"/>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1600" name="Google Shape;1600;g36ce1d02e4b_1_2703"/>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1601" name="Shape 1601"/>
        <p:cNvGrpSpPr/>
        <p:nvPr/>
      </p:nvGrpSpPr>
      <p:grpSpPr>
        <a:xfrm>
          <a:off x="0" y="0"/>
          <a:ext cx="0" cy="0"/>
          <a:chOff x="0" y="0"/>
          <a:chExt cx="0" cy="0"/>
        </a:xfrm>
      </p:grpSpPr>
      <p:sp>
        <p:nvSpPr>
          <p:cNvPr id="1602" name="Google Shape;1602;g36ce1d02e4b_1_271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03" name="Google Shape;1603;g36ce1d02e4b_1_2714"/>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604" name="Google Shape;1604;g36ce1d02e4b_1_271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605" name="Google Shape;1605;g36ce1d02e4b_1_2714"/>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1606" name="Shape 1606"/>
        <p:cNvGrpSpPr/>
        <p:nvPr/>
      </p:nvGrpSpPr>
      <p:grpSpPr>
        <a:xfrm>
          <a:off x="0" y="0"/>
          <a:ext cx="0" cy="0"/>
          <a:chOff x="0" y="0"/>
          <a:chExt cx="0" cy="0"/>
        </a:xfrm>
      </p:grpSpPr>
      <p:sp>
        <p:nvSpPr>
          <p:cNvPr id="1607" name="Google Shape;1607;g36ce1d02e4b_1_271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08" name="Google Shape;1608;g36ce1d02e4b_1_2719"/>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609" name="Google Shape;1609;g36ce1d02e4b_1_271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610" name="Google Shape;1610;g36ce1d02e4b_1_271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1611" name="Shape 1611"/>
        <p:cNvGrpSpPr/>
        <p:nvPr/>
      </p:nvGrpSpPr>
      <p:grpSpPr>
        <a:xfrm>
          <a:off x="0" y="0"/>
          <a:ext cx="0" cy="0"/>
          <a:chOff x="0" y="0"/>
          <a:chExt cx="0" cy="0"/>
        </a:xfrm>
      </p:grpSpPr>
      <p:pic>
        <p:nvPicPr>
          <p:cNvPr id="1612" name="Google Shape;1612;g36ce1d02e4b_1_2724"/>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1613" name="Google Shape;1613;g36ce1d02e4b_1_272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14" name="Google Shape;1614;g36ce1d02e4b_1_2724"/>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1615" name="Google Shape;1615;g36ce1d02e4b_1_2724"/>
          <p:cNvGrpSpPr/>
          <p:nvPr/>
        </p:nvGrpSpPr>
        <p:grpSpPr>
          <a:xfrm>
            <a:off x="118800" y="0"/>
            <a:ext cx="8904450" cy="5135400"/>
            <a:chOff x="118800" y="0"/>
            <a:chExt cx="8904450" cy="5135400"/>
          </a:xfrm>
        </p:grpSpPr>
        <p:cxnSp>
          <p:nvCxnSpPr>
            <p:cNvPr id="1616" name="Google Shape;1616;g36ce1d02e4b_1_2724"/>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1617" name="Google Shape;1617;g36ce1d02e4b_1_2724"/>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1618" name="Google Shape;1618;g36ce1d02e4b_1_2724"/>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1619" name="Shape 1619"/>
        <p:cNvGrpSpPr/>
        <p:nvPr/>
      </p:nvGrpSpPr>
      <p:grpSpPr>
        <a:xfrm>
          <a:off x="0" y="0"/>
          <a:ext cx="0" cy="0"/>
          <a:chOff x="0" y="0"/>
          <a:chExt cx="0" cy="0"/>
        </a:xfrm>
      </p:grpSpPr>
      <p:pic>
        <p:nvPicPr>
          <p:cNvPr id="1620" name="Google Shape;1620;g36ce1d02e4b_1_2732"/>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1621" name="Google Shape;1621;g36ce1d02e4b_1_2732"/>
          <p:cNvSpPr/>
          <p:nvPr>
            <p:ph idx="2" type="pic"/>
          </p:nvPr>
        </p:nvSpPr>
        <p:spPr>
          <a:xfrm>
            <a:off x="131575" y="6"/>
            <a:ext cx="2533200" cy="1285800"/>
          </a:xfrm>
          <a:prstGeom prst="rect">
            <a:avLst/>
          </a:prstGeom>
          <a:noFill/>
          <a:ln>
            <a:noFill/>
          </a:ln>
        </p:spPr>
      </p:sp>
      <p:sp>
        <p:nvSpPr>
          <p:cNvPr id="1622" name="Google Shape;1622;g36ce1d02e4b_1_2732"/>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1623" name="Google Shape;1623;g36ce1d02e4b_1_273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624" name="Google Shape;1624;g36ce1d02e4b_1_2732"/>
          <p:cNvGrpSpPr/>
          <p:nvPr/>
        </p:nvGrpSpPr>
        <p:grpSpPr>
          <a:xfrm>
            <a:off x="128875" y="0"/>
            <a:ext cx="8894375" cy="5144700"/>
            <a:chOff x="128875" y="0"/>
            <a:chExt cx="8894375" cy="5144700"/>
          </a:xfrm>
        </p:grpSpPr>
        <p:cxnSp>
          <p:nvCxnSpPr>
            <p:cNvPr id="1625" name="Google Shape;1625;g36ce1d02e4b_1_273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626" name="Google Shape;1626;g36ce1d02e4b_1_2732"/>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627" name="Google Shape;1627;g36ce1d02e4b_1_2732"/>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1628" name="Google Shape;1628;g36ce1d02e4b_1_2732"/>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1629" name="Shape 1629"/>
        <p:cNvGrpSpPr/>
        <p:nvPr/>
      </p:nvGrpSpPr>
      <p:grpSpPr>
        <a:xfrm>
          <a:off x="0" y="0"/>
          <a:ext cx="0" cy="0"/>
          <a:chOff x="0" y="0"/>
          <a:chExt cx="0" cy="0"/>
        </a:xfrm>
      </p:grpSpPr>
      <p:sp>
        <p:nvSpPr>
          <p:cNvPr id="1630" name="Google Shape;1630;g36ce1d02e4b_1_2742"/>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1631" name="Google Shape;1631;g36ce1d02e4b_1_2742"/>
          <p:cNvSpPr/>
          <p:nvPr>
            <p:ph idx="2" type="pic"/>
          </p:nvPr>
        </p:nvSpPr>
        <p:spPr>
          <a:xfrm>
            <a:off x="134150" y="1296400"/>
            <a:ext cx="1260000" cy="1272600"/>
          </a:xfrm>
          <a:prstGeom prst="rect">
            <a:avLst/>
          </a:prstGeom>
          <a:noFill/>
          <a:ln>
            <a:noFill/>
          </a:ln>
        </p:spPr>
      </p:sp>
      <p:sp>
        <p:nvSpPr>
          <p:cNvPr id="1632" name="Google Shape;1632;g36ce1d02e4b_1_274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33" name="Google Shape;1633;g36ce1d02e4b_1_2742"/>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634" name="Google Shape;1634;g36ce1d02e4b_1_2742"/>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1635" name="Google Shape;1635;g36ce1d02e4b_1_2742"/>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1636" name="Google Shape;1636;g36ce1d02e4b_1_2742"/>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637" name="Google Shape;1637;g36ce1d02e4b_1_274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1638" name="Shape 1638"/>
        <p:cNvGrpSpPr/>
        <p:nvPr/>
      </p:nvGrpSpPr>
      <p:grpSpPr>
        <a:xfrm>
          <a:off x="0" y="0"/>
          <a:ext cx="0" cy="0"/>
          <a:chOff x="0" y="0"/>
          <a:chExt cx="0" cy="0"/>
        </a:xfrm>
      </p:grpSpPr>
      <p:sp>
        <p:nvSpPr>
          <p:cNvPr id="1639" name="Google Shape;1639;g36ce1d02e4b_1_2751"/>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1640" name="Google Shape;1640;g36ce1d02e4b_1_2751"/>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641" name="Google Shape;1641;g36ce1d02e4b_1_2751"/>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642" name="Google Shape;1642;g36ce1d02e4b_1_2751"/>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643" name="Google Shape;1643;g36ce1d02e4b_1_2751"/>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644" name="Google Shape;1644;g36ce1d02e4b_1_2751"/>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645" name="Google Shape;1645;g36ce1d02e4b_1_275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646" name="Google Shape;1646;g36ce1d02e4b_1_2751"/>
          <p:cNvGrpSpPr/>
          <p:nvPr/>
        </p:nvGrpSpPr>
        <p:grpSpPr>
          <a:xfrm>
            <a:off x="128875" y="0"/>
            <a:ext cx="8894400" cy="5144700"/>
            <a:chOff x="128875" y="0"/>
            <a:chExt cx="8894400" cy="5144700"/>
          </a:xfrm>
        </p:grpSpPr>
        <p:cxnSp>
          <p:nvCxnSpPr>
            <p:cNvPr id="1647" name="Google Shape;1647;g36ce1d02e4b_1_2751"/>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1648" name="Google Shape;1648;g36ce1d02e4b_1_2751"/>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1649" name="Google Shape;1649;g36ce1d02e4b_1_2751"/>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650" name="Google Shape;1650;g36ce1d02e4b_1_2751"/>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1651" name="Google Shape;1651;g36ce1d02e4b_1_2751"/>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1652" name="Google Shape;1652;g36ce1d02e4b_1_2751"/>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1653" name="Google Shape;1653;g36ce1d02e4b_1_2751"/>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654" name="Google Shape;1654;g36ce1d02e4b_1_2751"/>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1655" name="Google Shape;1655;g36ce1d02e4b_1_275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656" name="Google Shape;1656;g36ce1d02e4b_1_275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657" name="Google Shape;1657;g36ce1d02e4b_1_2751"/>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658" name="Google Shape;1658;g36ce1d02e4b_1_2751"/>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659" name="Google Shape;1659;g36ce1d02e4b_1_2751"/>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660" name="Google Shape;1660;g36ce1d02e4b_1_2751"/>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1661" name="Google Shape;1661;g36ce1d02e4b_1_2751"/>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662" name="Google Shape;1662;g36ce1d02e4b_1_2751"/>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663" name="Google Shape;1663;g36ce1d02e4b_1_2751"/>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664" name="Google Shape;1664;g36ce1d02e4b_1_2751"/>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665" name="Google Shape;1665;g36ce1d02e4b_1_2751"/>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1666" name="Shape 1666"/>
        <p:cNvGrpSpPr/>
        <p:nvPr/>
      </p:nvGrpSpPr>
      <p:grpSpPr>
        <a:xfrm>
          <a:off x="0" y="0"/>
          <a:ext cx="0" cy="0"/>
          <a:chOff x="0" y="0"/>
          <a:chExt cx="0" cy="0"/>
        </a:xfrm>
      </p:grpSpPr>
      <p:cxnSp>
        <p:nvCxnSpPr>
          <p:cNvPr id="1667" name="Google Shape;1667;g36ce1d02e4b_1_277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668" name="Google Shape;1668;g36ce1d02e4b_1_2779"/>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669" name="Google Shape;1669;g36ce1d02e4b_1_2779"/>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70" name="Google Shape;1670;g36ce1d02e4b_1_2779"/>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671" name="Google Shape;1671;g36ce1d02e4b_1_277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1672" name="Google Shape;1672;g36ce1d02e4b_1_2779"/>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73" name="Google Shape;1673;g36ce1d02e4b_1_2779"/>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674" name="Google Shape;1674;g36ce1d02e4b_1_2779"/>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675" name="Google Shape;1675;g36ce1d02e4b_1_2779"/>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676" name="Google Shape;1676;g36ce1d02e4b_1_2779"/>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677" name="Google Shape;1677;g36ce1d02e4b_1_2779"/>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678" name="Google Shape;1678;g36ce1d02e4b_1_2779"/>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679" name="Google Shape;1679;g36ce1d02e4b_1_277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80" name="Google Shape;1680;g36ce1d02e4b_1_2779"/>
          <p:cNvSpPr/>
          <p:nvPr>
            <p:ph idx="13" type="pic"/>
          </p:nvPr>
        </p:nvSpPr>
        <p:spPr>
          <a:xfrm>
            <a:off x="5215425" y="1291375"/>
            <a:ext cx="3807900" cy="3853500"/>
          </a:xfrm>
          <a:prstGeom prst="rect">
            <a:avLst/>
          </a:prstGeom>
          <a:noFill/>
          <a:ln>
            <a:noFill/>
          </a:ln>
        </p:spPr>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1681" name="Shape 1681"/>
        <p:cNvGrpSpPr/>
        <p:nvPr/>
      </p:nvGrpSpPr>
      <p:grpSpPr>
        <a:xfrm>
          <a:off x="0" y="0"/>
          <a:ext cx="0" cy="0"/>
          <a:chOff x="0" y="0"/>
          <a:chExt cx="0" cy="0"/>
        </a:xfrm>
      </p:grpSpPr>
      <p:sp>
        <p:nvSpPr>
          <p:cNvPr id="1682" name="Google Shape;1682;g36ce1d02e4b_1_2794"/>
          <p:cNvSpPr/>
          <p:nvPr>
            <p:ph idx="2" type="pic"/>
          </p:nvPr>
        </p:nvSpPr>
        <p:spPr>
          <a:xfrm>
            <a:off x="7751475" y="1291350"/>
            <a:ext cx="1266300" cy="1285200"/>
          </a:xfrm>
          <a:prstGeom prst="rect">
            <a:avLst/>
          </a:prstGeom>
          <a:noFill/>
          <a:ln>
            <a:noFill/>
          </a:ln>
        </p:spPr>
      </p:sp>
      <p:sp>
        <p:nvSpPr>
          <p:cNvPr id="1683" name="Google Shape;1683;g36ce1d02e4b_1_2794"/>
          <p:cNvSpPr/>
          <p:nvPr>
            <p:ph idx="3" type="pic"/>
          </p:nvPr>
        </p:nvSpPr>
        <p:spPr>
          <a:xfrm>
            <a:off x="7751425" y="3864900"/>
            <a:ext cx="1266300" cy="1284900"/>
          </a:xfrm>
          <a:prstGeom prst="rect">
            <a:avLst/>
          </a:prstGeom>
          <a:noFill/>
          <a:ln>
            <a:noFill/>
          </a:ln>
        </p:spPr>
      </p:sp>
      <p:sp>
        <p:nvSpPr>
          <p:cNvPr id="1684" name="Google Shape;1684;g36ce1d02e4b_1_2794"/>
          <p:cNvSpPr/>
          <p:nvPr>
            <p:ph idx="4" type="pic"/>
          </p:nvPr>
        </p:nvSpPr>
        <p:spPr>
          <a:xfrm>
            <a:off x="5218487" y="2584425"/>
            <a:ext cx="2525100" cy="1271400"/>
          </a:xfrm>
          <a:prstGeom prst="rect">
            <a:avLst/>
          </a:prstGeom>
          <a:noFill/>
          <a:ln>
            <a:noFill/>
          </a:ln>
        </p:spPr>
      </p:sp>
      <p:sp>
        <p:nvSpPr>
          <p:cNvPr id="1685" name="Google Shape;1685;g36ce1d02e4b_1_2794"/>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686" name="Google Shape;1686;g36ce1d02e4b_1_2794"/>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87" name="Google Shape;1687;g36ce1d02e4b_1_2794"/>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88" name="Google Shape;1688;g36ce1d02e4b_1_2794"/>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689" name="Google Shape;1689;g36ce1d02e4b_1_2794"/>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690" name="Google Shape;1690;g36ce1d02e4b_1_2794"/>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691" name="Google Shape;1691;g36ce1d02e4b_1_2794"/>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692" name="Google Shape;1692;g36ce1d02e4b_1_2794"/>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693" name="Google Shape;1693;g36ce1d02e4b_1_2794"/>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694" name="Google Shape;1694;g36ce1d02e4b_1_2794"/>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695" name="Google Shape;1695;g36ce1d02e4b_1_2794"/>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696" name="Google Shape;1696;g36ce1d02e4b_1_2794"/>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697" name="Google Shape;1697;g36ce1d02e4b_1_279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1698" name="Shape 1698"/>
        <p:cNvGrpSpPr/>
        <p:nvPr/>
      </p:nvGrpSpPr>
      <p:grpSpPr>
        <a:xfrm>
          <a:off x="0" y="0"/>
          <a:ext cx="0" cy="0"/>
          <a:chOff x="0" y="0"/>
          <a:chExt cx="0" cy="0"/>
        </a:xfrm>
      </p:grpSpPr>
      <p:pic>
        <p:nvPicPr>
          <p:cNvPr id="1699" name="Google Shape;1699;g36ce1d02e4b_1_2811"/>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1700" name="Google Shape;1700;g36ce1d02e4b_1_2811"/>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01" name="Google Shape;1701;g36ce1d02e4b_1_2811"/>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02" name="Google Shape;1702;g36ce1d02e4b_1_2811"/>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03" name="Google Shape;1703;g36ce1d02e4b_1_2811"/>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04" name="Google Shape;1704;g36ce1d02e4b_1_2811"/>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05" name="Google Shape;1705;g36ce1d02e4b_1_2811"/>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06" name="Google Shape;1706;g36ce1d02e4b_1_2811"/>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07" name="Google Shape;1707;g36ce1d02e4b_1_2811"/>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08" name="Google Shape;1708;g36ce1d02e4b_1_2811"/>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09" name="Google Shape;1709;g36ce1d02e4b_1_281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10" name="Google Shape;1710;g36ce1d02e4b_1_2811"/>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711" name="Google Shape;1711;g36ce1d02e4b_1_281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712" name="Google Shape;1712;g36ce1d02e4b_1_281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713" name="Google Shape;1713;g36ce1d02e4b_1_2811"/>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714" name="Google Shape;1714;g36ce1d02e4b_1_2811"/>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715" name="Google Shape;1715;g36ce1d02e4b_1_2811"/>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219" name="Shape 219"/>
        <p:cNvGrpSpPr/>
        <p:nvPr/>
      </p:nvGrpSpPr>
      <p:grpSpPr>
        <a:xfrm>
          <a:off x="0" y="0"/>
          <a:ext cx="0" cy="0"/>
          <a:chOff x="0" y="0"/>
          <a:chExt cx="0" cy="0"/>
        </a:xfrm>
      </p:grpSpPr>
      <p:sp>
        <p:nvSpPr>
          <p:cNvPr id="220" name="Google Shape;220;p42"/>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21" name="Google Shape;221;p42"/>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22" name="Google Shape;222;p42"/>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23" name="Google Shape;223;p42"/>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24" name="Google Shape;224;p42"/>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25" name="Google Shape;225;p42"/>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26" name="Google Shape;226;p42"/>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27" name="Google Shape;227;p42"/>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28" name="Google Shape;228;p42"/>
          <p:cNvSpPr/>
          <p:nvPr>
            <p:ph idx="9" type="pic"/>
          </p:nvPr>
        </p:nvSpPr>
        <p:spPr>
          <a:xfrm>
            <a:off x="5216500" y="1297675"/>
            <a:ext cx="1259100" cy="1276500"/>
          </a:xfrm>
          <a:prstGeom prst="rect">
            <a:avLst/>
          </a:prstGeom>
          <a:noFill/>
          <a:ln>
            <a:noFill/>
          </a:ln>
        </p:spPr>
      </p:sp>
      <p:sp>
        <p:nvSpPr>
          <p:cNvPr id="229" name="Google Shape;229;p42"/>
          <p:cNvSpPr/>
          <p:nvPr>
            <p:ph idx="13" type="pic"/>
          </p:nvPr>
        </p:nvSpPr>
        <p:spPr>
          <a:xfrm>
            <a:off x="7756350" y="1296175"/>
            <a:ext cx="1259100" cy="1280100"/>
          </a:xfrm>
          <a:prstGeom prst="rect">
            <a:avLst/>
          </a:prstGeom>
          <a:noFill/>
          <a:ln>
            <a:noFill/>
          </a:ln>
        </p:spPr>
      </p:sp>
      <p:sp>
        <p:nvSpPr>
          <p:cNvPr id="230" name="Google Shape;230;p42"/>
          <p:cNvSpPr/>
          <p:nvPr>
            <p:ph idx="14" type="pic"/>
          </p:nvPr>
        </p:nvSpPr>
        <p:spPr>
          <a:xfrm>
            <a:off x="133525" y="1294525"/>
            <a:ext cx="1261800" cy="1280400"/>
          </a:xfrm>
          <a:prstGeom prst="rect">
            <a:avLst/>
          </a:prstGeom>
          <a:noFill/>
          <a:ln>
            <a:noFill/>
          </a:ln>
        </p:spPr>
      </p:sp>
      <p:sp>
        <p:nvSpPr>
          <p:cNvPr id="231" name="Google Shape;231;p4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42"/>
          <p:cNvSpPr/>
          <p:nvPr>
            <p:ph idx="15" type="pic"/>
          </p:nvPr>
        </p:nvSpPr>
        <p:spPr>
          <a:xfrm>
            <a:off x="2673500" y="1295450"/>
            <a:ext cx="1263300" cy="1277100"/>
          </a:xfrm>
          <a:prstGeom prst="rect">
            <a:avLst/>
          </a:prstGeom>
          <a:noFill/>
          <a:ln>
            <a:noFill/>
          </a:ln>
        </p:spPr>
      </p:sp>
      <p:sp>
        <p:nvSpPr>
          <p:cNvPr id="233" name="Google Shape;233;p42"/>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234" name="Google Shape;234;p4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35" name="Google Shape;235;p42"/>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1716" name="Shape 1716"/>
        <p:cNvGrpSpPr/>
        <p:nvPr/>
      </p:nvGrpSpPr>
      <p:grpSpPr>
        <a:xfrm>
          <a:off x="0" y="0"/>
          <a:ext cx="0" cy="0"/>
          <a:chOff x="0" y="0"/>
          <a:chExt cx="0" cy="0"/>
        </a:xfrm>
      </p:grpSpPr>
      <p:sp>
        <p:nvSpPr>
          <p:cNvPr id="1717" name="Google Shape;1717;g36ce1d02e4b_1_2829"/>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18" name="Google Shape;1718;g36ce1d02e4b_1_2829"/>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719" name="Google Shape;1719;g36ce1d02e4b_1_2829"/>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720" name="Google Shape;1720;g36ce1d02e4b_1_2829"/>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721" name="Google Shape;1721;g36ce1d02e4b_1_2829"/>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22" name="Google Shape;1722;g36ce1d02e4b_1_2829"/>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723" name="Google Shape;1723;g36ce1d02e4b_1_282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724" name="Google Shape;1724;g36ce1d02e4b_1_282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725" name="Google Shape;1725;g36ce1d02e4b_1_2829"/>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726" name="Google Shape;1726;g36ce1d02e4b_1_2829"/>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1727" name="Shape 1727"/>
        <p:cNvGrpSpPr/>
        <p:nvPr/>
      </p:nvGrpSpPr>
      <p:grpSpPr>
        <a:xfrm>
          <a:off x="0" y="0"/>
          <a:ext cx="0" cy="0"/>
          <a:chOff x="0" y="0"/>
          <a:chExt cx="0" cy="0"/>
        </a:xfrm>
      </p:grpSpPr>
      <p:sp>
        <p:nvSpPr>
          <p:cNvPr id="1728" name="Google Shape;1728;g36ce1d02e4b_1_2840"/>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29" name="Google Shape;1729;g36ce1d02e4b_1_2840"/>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730" name="Google Shape;1730;g36ce1d02e4b_1_2840"/>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731" name="Google Shape;1731;g36ce1d02e4b_1_2840"/>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732" name="Google Shape;1732;g36ce1d02e4b_1_2840"/>
          <p:cNvSpPr/>
          <p:nvPr>
            <p:ph idx="5" type="pic"/>
          </p:nvPr>
        </p:nvSpPr>
        <p:spPr>
          <a:xfrm>
            <a:off x="128875" y="3858100"/>
            <a:ext cx="1270500" cy="1285500"/>
          </a:xfrm>
          <a:prstGeom prst="rect">
            <a:avLst/>
          </a:prstGeom>
          <a:noFill/>
          <a:ln>
            <a:noFill/>
          </a:ln>
        </p:spPr>
      </p:sp>
      <p:sp>
        <p:nvSpPr>
          <p:cNvPr id="1733" name="Google Shape;1733;g36ce1d02e4b_1_2840"/>
          <p:cNvSpPr/>
          <p:nvPr>
            <p:ph idx="6" type="pic"/>
          </p:nvPr>
        </p:nvSpPr>
        <p:spPr>
          <a:xfrm>
            <a:off x="128875" y="1291350"/>
            <a:ext cx="1270500" cy="1285500"/>
          </a:xfrm>
          <a:prstGeom prst="rect">
            <a:avLst/>
          </a:prstGeom>
          <a:noFill/>
          <a:ln>
            <a:noFill/>
          </a:ln>
        </p:spPr>
      </p:sp>
      <p:sp>
        <p:nvSpPr>
          <p:cNvPr id="1734" name="Google Shape;1734;g36ce1d02e4b_1_2840"/>
          <p:cNvSpPr/>
          <p:nvPr>
            <p:ph idx="7" type="pic"/>
          </p:nvPr>
        </p:nvSpPr>
        <p:spPr>
          <a:xfrm>
            <a:off x="3936325" y="2583600"/>
            <a:ext cx="1270500" cy="1274400"/>
          </a:xfrm>
          <a:prstGeom prst="rect">
            <a:avLst/>
          </a:prstGeom>
          <a:noFill/>
          <a:ln>
            <a:noFill/>
          </a:ln>
        </p:spPr>
      </p:sp>
      <p:sp>
        <p:nvSpPr>
          <p:cNvPr id="1735" name="Google Shape;1735;g36ce1d02e4b_1_2840"/>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736" name="Google Shape;1736;g36ce1d02e4b_1_284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737" name="Google Shape;1737;g36ce1d02e4b_1_284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738" name="Google Shape;1738;g36ce1d02e4b_1_284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739" name="Google Shape;1739;g36ce1d02e4b_1_2840"/>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1740" name="Google Shape;1740;g36ce1d02e4b_1_2840"/>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41" name="Google Shape;1741;g36ce1d02e4b_1_2840"/>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1742" name="Shape 1742"/>
        <p:cNvGrpSpPr/>
        <p:nvPr/>
      </p:nvGrpSpPr>
      <p:grpSpPr>
        <a:xfrm>
          <a:off x="0" y="0"/>
          <a:ext cx="0" cy="0"/>
          <a:chOff x="0" y="0"/>
          <a:chExt cx="0" cy="0"/>
        </a:xfrm>
      </p:grpSpPr>
      <p:pic>
        <p:nvPicPr>
          <p:cNvPr id="1743" name="Google Shape;1743;g36ce1d02e4b_1_2855"/>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1744" name="Google Shape;1744;g36ce1d02e4b_1_2855"/>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45" name="Google Shape;1745;g36ce1d02e4b_1_2855"/>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1746" name="Google Shape;1746;g36ce1d02e4b_1_2855"/>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47" name="Google Shape;1747;g36ce1d02e4b_1_2855"/>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48" name="Google Shape;1748;g36ce1d02e4b_1_2855"/>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49" name="Google Shape;1749;g36ce1d02e4b_1_2855"/>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750" name="Google Shape;1750;g36ce1d02e4b_1_2855"/>
          <p:cNvSpPr/>
          <p:nvPr>
            <p:ph idx="7" type="pic"/>
          </p:nvPr>
        </p:nvSpPr>
        <p:spPr>
          <a:xfrm>
            <a:off x="1405975" y="2584850"/>
            <a:ext cx="1259400" cy="1270500"/>
          </a:xfrm>
          <a:prstGeom prst="rect">
            <a:avLst/>
          </a:prstGeom>
          <a:noFill/>
          <a:ln>
            <a:noFill/>
          </a:ln>
        </p:spPr>
      </p:sp>
      <p:sp>
        <p:nvSpPr>
          <p:cNvPr id="1751" name="Google Shape;1751;g36ce1d02e4b_1_2855"/>
          <p:cNvSpPr/>
          <p:nvPr>
            <p:ph idx="8" type="pic"/>
          </p:nvPr>
        </p:nvSpPr>
        <p:spPr>
          <a:xfrm>
            <a:off x="2672775" y="1298150"/>
            <a:ext cx="1264200" cy="1275600"/>
          </a:xfrm>
          <a:prstGeom prst="rect">
            <a:avLst/>
          </a:prstGeom>
          <a:noFill/>
          <a:ln>
            <a:noFill/>
          </a:ln>
        </p:spPr>
      </p:sp>
      <p:sp>
        <p:nvSpPr>
          <p:cNvPr id="1752" name="Google Shape;1752;g36ce1d02e4b_1_2855"/>
          <p:cNvSpPr/>
          <p:nvPr>
            <p:ph idx="9" type="pic"/>
          </p:nvPr>
        </p:nvSpPr>
        <p:spPr>
          <a:xfrm>
            <a:off x="134175" y="1297300"/>
            <a:ext cx="1256700" cy="1275300"/>
          </a:xfrm>
          <a:prstGeom prst="rect">
            <a:avLst/>
          </a:prstGeom>
          <a:noFill/>
          <a:ln>
            <a:noFill/>
          </a:ln>
        </p:spPr>
      </p:sp>
      <p:sp>
        <p:nvSpPr>
          <p:cNvPr id="1753" name="Google Shape;1753;g36ce1d02e4b_1_2855"/>
          <p:cNvSpPr/>
          <p:nvPr>
            <p:ph idx="13" type="pic"/>
          </p:nvPr>
        </p:nvSpPr>
        <p:spPr>
          <a:xfrm>
            <a:off x="3944650" y="2583775"/>
            <a:ext cx="1261200" cy="1270800"/>
          </a:xfrm>
          <a:prstGeom prst="rect">
            <a:avLst/>
          </a:prstGeom>
          <a:noFill/>
          <a:ln>
            <a:noFill/>
          </a:ln>
        </p:spPr>
      </p:sp>
      <p:sp>
        <p:nvSpPr>
          <p:cNvPr id="1754" name="Google Shape;1754;g36ce1d02e4b_1_2855"/>
          <p:cNvSpPr/>
          <p:nvPr>
            <p:ph idx="14" type="pic"/>
          </p:nvPr>
        </p:nvSpPr>
        <p:spPr>
          <a:xfrm>
            <a:off x="5218725" y="1297675"/>
            <a:ext cx="1256400" cy="1276200"/>
          </a:xfrm>
          <a:prstGeom prst="rect">
            <a:avLst/>
          </a:prstGeom>
          <a:noFill/>
          <a:ln>
            <a:noFill/>
          </a:ln>
        </p:spPr>
      </p:sp>
      <p:sp>
        <p:nvSpPr>
          <p:cNvPr id="1755" name="Google Shape;1755;g36ce1d02e4b_1_2855"/>
          <p:cNvSpPr/>
          <p:nvPr>
            <p:ph idx="15" type="pic"/>
          </p:nvPr>
        </p:nvSpPr>
        <p:spPr>
          <a:xfrm>
            <a:off x="6488125" y="2584850"/>
            <a:ext cx="1259400" cy="1274100"/>
          </a:xfrm>
          <a:prstGeom prst="rect">
            <a:avLst/>
          </a:prstGeom>
          <a:noFill/>
          <a:ln>
            <a:noFill/>
          </a:ln>
        </p:spPr>
      </p:sp>
      <p:sp>
        <p:nvSpPr>
          <p:cNvPr id="1756" name="Google Shape;1756;g36ce1d02e4b_1_285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57" name="Google Shape;1757;g36ce1d02e4b_1_2855"/>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58" name="Google Shape;1758;g36ce1d02e4b_1_2855"/>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1759" name="Google Shape;1759;g36ce1d02e4b_1_2855"/>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760" name="Google Shape;1760;g36ce1d02e4b_1_2855"/>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1761" name="Shape 1761"/>
        <p:cNvGrpSpPr/>
        <p:nvPr/>
      </p:nvGrpSpPr>
      <p:grpSpPr>
        <a:xfrm>
          <a:off x="0" y="0"/>
          <a:ext cx="0" cy="0"/>
          <a:chOff x="0" y="0"/>
          <a:chExt cx="0" cy="0"/>
        </a:xfrm>
      </p:grpSpPr>
      <p:sp>
        <p:nvSpPr>
          <p:cNvPr id="1762" name="Google Shape;1762;g36ce1d02e4b_1_2874"/>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63" name="Google Shape;1763;g36ce1d02e4b_1_2874"/>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64" name="Google Shape;1764;g36ce1d02e4b_1_2874"/>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765" name="Google Shape;1765;g36ce1d02e4b_1_2874"/>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66" name="Google Shape;1766;g36ce1d02e4b_1_2874"/>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67" name="Google Shape;1767;g36ce1d02e4b_1_2874"/>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768" name="Google Shape;1768;g36ce1d02e4b_1_2874"/>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769" name="Google Shape;1769;g36ce1d02e4b_1_2874"/>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770" name="Google Shape;1770;g36ce1d02e4b_1_2874"/>
          <p:cNvSpPr/>
          <p:nvPr>
            <p:ph idx="9" type="pic"/>
          </p:nvPr>
        </p:nvSpPr>
        <p:spPr>
          <a:xfrm>
            <a:off x="5216500" y="1297675"/>
            <a:ext cx="1259100" cy="1276500"/>
          </a:xfrm>
          <a:prstGeom prst="rect">
            <a:avLst/>
          </a:prstGeom>
          <a:noFill/>
          <a:ln>
            <a:noFill/>
          </a:ln>
        </p:spPr>
      </p:sp>
      <p:sp>
        <p:nvSpPr>
          <p:cNvPr id="1771" name="Google Shape;1771;g36ce1d02e4b_1_2874"/>
          <p:cNvSpPr/>
          <p:nvPr>
            <p:ph idx="13" type="pic"/>
          </p:nvPr>
        </p:nvSpPr>
        <p:spPr>
          <a:xfrm>
            <a:off x="7756350" y="1296175"/>
            <a:ext cx="1259100" cy="1280100"/>
          </a:xfrm>
          <a:prstGeom prst="rect">
            <a:avLst/>
          </a:prstGeom>
          <a:noFill/>
          <a:ln>
            <a:noFill/>
          </a:ln>
        </p:spPr>
      </p:sp>
      <p:sp>
        <p:nvSpPr>
          <p:cNvPr id="1772" name="Google Shape;1772;g36ce1d02e4b_1_2874"/>
          <p:cNvSpPr/>
          <p:nvPr>
            <p:ph idx="14" type="pic"/>
          </p:nvPr>
        </p:nvSpPr>
        <p:spPr>
          <a:xfrm>
            <a:off x="133525" y="1294525"/>
            <a:ext cx="1261800" cy="1280400"/>
          </a:xfrm>
          <a:prstGeom prst="rect">
            <a:avLst/>
          </a:prstGeom>
          <a:noFill/>
          <a:ln>
            <a:noFill/>
          </a:ln>
        </p:spPr>
      </p:sp>
      <p:sp>
        <p:nvSpPr>
          <p:cNvPr id="1773" name="Google Shape;1773;g36ce1d02e4b_1_287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74" name="Google Shape;1774;g36ce1d02e4b_1_2874"/>
          <p:cNvSpPr/>
          <p:nvPr>
            <p:ph idx="15" type="pic"/>
          </p:nvPr>
        </p:nvSpPr>
        <p:spPr>
          <a:xfrm>
            <a:off x="2673500" y="1295450"/>
            <a:ext cx="1263300" cy="1277100"/>
          </a:xfrm>
          <a:prstGeom prst="rect">
            <a:avLst/>
          </a:prstGeom>
          <a:noFill/>
          <a:ln>
            <a:noFill/>
          </a:ln>
        </p:spPr>
      </p:sp>
      <p:sp>
        <p:nvSpPr>
          <p:cNvPr id="1775" name="Google Shape;1775;g36ce1d02e4b_1_2874"/>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1776" name="Google Shape;1776;g36ce1d02e4b_1_287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777" name="Google Shape;1777;g36ce1d02e4b_1_2874"/>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778" name="Shape 1778"/>
        <p:cNvGrpSpPr/>
        <p:nvPr/>
      </p:nvGrpSpPr>
      <p:grpSpPr>
        <a:xfrm>
          <a:off x="0" y="0"/>
          <a:ext cx="0" cy="0"/>
          <a:chOff x="0" y="0"/>
          <a:chExt cx="0" cy="0"/>
        </a:xfrm>
      </p:grpSpPr>
      <p:pic>
        <p:nvPicPr>
          <p:cNvPr id="1779" name="Google Shape;1779;g36ce1d02e4b_1_2891"/>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1780" name="Google Shape;1780;g36ce1d02e4b_1_289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81" name="Google Shape;1781;g36ce1d02e4b_1_2891"/>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1782" name="Google Shape;1782;g36ce1d02e4b_1_2891"/>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83" name="Google Shape;1783;g36ce1d02e4b_1_2891"/>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784" name="Google Shape;1784;g36ce1d02e4b_1_2891"/>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1785" name="Google Shape;1785;g36ce1d02e4b_1_289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786" name="Google Shape;1786;g36ce1d02e4b_1_289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1787" name="Google Shape;1787;g36ce1d02e4b_1_2891"/>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1788" name="Shape 1788"/>
        <p:cNvGrpSpPr/>
        <p:nvPr/>
      </p:nvGrpSpPr>
      <p:grpSpPr>
        <a:xfrm>
          <a:off x="0" y="0"/>
          <a:ext cx="0" cy="0"/>
          <a:chOff x="0" y="0"/>
          <a:chExt cx="0" cy="0"/>
        </a:xfrm>
      </p:grpSpPr>
      <p:sp>
        <p:nvSpPr>
          <p:cNvPr id="1789" name="Google Shape;1789;g36ce1d02e4b_1_2901"/>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790" name="Google Shape;1790;g36ce1d02e4b_1_2901"/>
          <p:cNvSpPr/>
          <p:nvPr>
            <p:ph idx="2" type="pic"/>
          </p:nvPr>
        </p:nvSpPr>
        <p:spPr>
          <a:xfrm>
            <a:off x="7977750" y="1495975"/>
            <a:ext cx="819300" cy="881100"/>
          </a:xfrm>
          <a:prstGeom prst="rect">
            <a:avLst/>
          </a:prstGeom>
          <a:noFill/>
          <a:ln>
            <a:noFill/>
          </a:ln>
        </p:spPr>
      </p:sp>
      <p:sp>
        <p:nvSpPr>
          <p:cNvPr id="1791" name="Google Shape;1791;g36ce1d02e4b_1_2901"/>
          <p:cNvSpPr/>
          <p:nvPr>
            <p:ph idx="3" type="pic"/>
          </p:nvPr>
        </p:nvSpPr>
        <p:spPr>
          <a:xfrm>
            <a:off x="5219025" y="1297000"/>
            <a:ext cx="2528100" cy="3847500"/>
          </a:xfrm>
          <a:prstGeom prst="rect">
            <a:avLst/>
          </a:prstGeom>
          <a:noFill/>
          <a:ln>
            <a:noFill/>
          </a:ln>
        </p:spPr>
      </p:sp>
      <p:sp>
        <p:nvSpPr>
          <p:cNvPr id="1792" name="Google Shape;1792;g36ce1d02e4b_1_290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93" name="Google Shape;1793;g36ce1d02e4b_1_2901"/>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794" name="Google Shape;1794;g36ce1d02e4b_1_2901"/>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1795" name="Google Shape;1795;g36ce1d02e4b_1_290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796" name="Google Shape;1796;g36ce1d02e4b_1_290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797" name="Google Shape;1797;g36ce1d02e4b_1_2901"/>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798" name="Google Shape;1798;g36ce1d02e4b_1_2901"/>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1799" name="Shape 1799"/>
        <p:cNvGrpSpPr/>
        <p:nvPr/>
      </p:nvGrpSpPr>
      <p:grpSpPr>
        <a:xfrm>
          <a:off x="0" y="0"/>
          <a:ext cx="0" cy="0"/>
          <a:chOff x="0" y="0"/>
          <a:chExt cx="0" cy="0"/>
        </a:xfrm>
      </p:grpSpPr>
      <p:sp>
        <p:nvSpPr>
          <p:cNvPr id="1800" name="Google Shape;1800;g36ce1d02e4b_1_2912"/>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01" name="Google Shape;1801;g36ce1d02e4b_1_2912"/>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02" name="Google Shape;1802;g36ce1d02e4b_1_2912"/>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03" name="Google Shape;1803;g36ce1d02e4b_1_2912"/>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04" name="Google Shape;1804;g36ce1d02e4b_1_2912"/>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1805" name="Google Shape;1805;g36ce1d02e4b_1_2912"/>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06" name="Google Shape;1806;g36ce1d02e4b_1_2912"/>
          <p:cNvSpPr/>
          <p:nvPr>
            <p:ph idx="6" type="pic"/>
          </p:nvPr>
        </p:nvSpPr>
        <p:spPr>
          <a:xfrm>
            <a:off x="133925" y="0"/>
            <a:ext cx="1260300" cy="1286400"/>
          </a:xfrm>
          <a:prstGeom prst="rect">
            <a:avLst/>
          </a:prstGeom>
          <a:noFill/>
          <a:ln>
            <a:noFill/>
          </a:ln>
        </p:spPr>
      </p:sp>
      <p:sp>
        <p:nvSpPr>
          <p:cNvPr id="1807" name="Google Shape;1807;g36ce1d02e4b_1_291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08" name="Google Shape;1808;g36ce1d02e4b_1_2912"/>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09" name="Google Shape;1809;g36ce1d02e4b_1_2912"/>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10" name="Google Shape;1810;g36ce1d02e4b_1_2912"/>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11" name="Google Shape;1811;g36ce1d02e4b_1_2912"/>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1812" name="Shape 1812"/>
        <p:cNvGrpSpPr/>
        <p:nvPr/>
      </p:nvGrpSpPr>
      <p:grpSpPr>
        <a:xfrm>
          <a:off x="0" y="0"/>
          <a:ext cx="0" cy="0"/>
          <a:chOff x="0" y="0"/>
          <a:chExt cx="0" cy="0"/>
        </a:xfrm>
      </p:grpSpPr>
      <p:sp>
        <p:nvSpPr>
          <p:cNvPr id="1813" name="Google Shape;1813;g36ce1d02e4b_1_2925"/>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1814" name="Google Shape;1814;g36ce1d02e4b_1_2925"/>
          <p:cNvPicPr preferRelativeResize="0"/>
          <p:nvPr/>
        </p:nvPicPr>
        <p:blipFill rotWithShape="1">
          <a:blip r:embed="rId2">
            <a:alphaModFix/>
          </a:blip>
          <a:srcRect b="0" l="0" r="30109" t="73621"/>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1815" name="Google Shape;1815;g36ce1d02e4b_1_2925"/>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816" name="Google Shape;1816;g36ce1d02e4b_1_2925"/>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1817" name="Google Shape;1817;g36ce1d02e4b_1_2925"/>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1818" name="Google Shape;1818;g36ce1d02e4b_1_2925"/>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19" name="Google Shape;1819;g36ce1d02e4b_1_2925"/>
          <p:cNvSpPr/>
          <p:nvPr>
            <p:ph idx="4" type="pic"/>
          </p:nvPr>
        </p:nvSpPr>
        <p:spPr>
          <a:xfrm>
            <a:off x="7752125" y="2584175"/>
            <a:ext cx="1266600" cy="2093700"/>
          </a:xfrm>
          <a:prstGeom prst="rect">
            <a:avLst/>
          </a:prstGeom>
          <a:noFill/>
          <a:ln>
            <a:noFill/>
          </a:ln>
        </p:spPr>
      </p:sp>
      <p:sp>
        <p:nvSpPr>
          <p:cNvPr id="1820" name="Google Shape;1820;g36ce1d02e4b_1_292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21" name="Google Shape;1821;g36ce1d02e4b_1_2925"/>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822" name="Google Shape;1822;g36ce1d02e4b_1_2925"/>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823" name="Google Shape;1823;g36ce1d02e4b_1_2925"/>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824" name="Google Shape;1824;g36ce1d02e4b_1_2925"/>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825" name="Google Shape;1825;g36ce1d02e4b_1_2925"/>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826" name="Google Shape;1826;g36ce1d02e4b_1_2925"/>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827" name="Google Shape;1827;g36ce1d02e4b_1_2925"/>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1828" name="Shape 1828"/>
        <p:cNvGrpSpPr/>
        <p:nvPr/>
      </p:nvGrpSpPr>
      <p:grpSpPr>
        <a:xfrm>
          <a:off x="0" y="0"/>
          <a:ext cx="0" cy="0"/>
          <a:chOff x="0" y="0"/>
          <a:chExt cx="0" cy="0"/>
        </a:xfrm>
      </p:grpSpPr>
      <p:sp>
        <p:nvSpPr>
          <p:cNvPr id="1829" name="Google Shape;1829;g36ce1d02e4b_1_2941"/>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1830" name="Google Shape;1830;g36ce1d02e4b_1_2941"/>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831" name="Google Shape;1831;g36ce1d02e4b_1_2941"/>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832" name="Google Shape;1832;g36ce1d02e4b_1_2941"/>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833" name="Google Shape;1833;g36ce1d02e4b_1_2941"/>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1834" name="Google Shape;1834;g36ce1d02e4b_1_2941"/>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835" name="Google Shape;1835;g36ce1d02e4b_1_2941"/>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836" name="Google Shape;1836;g36ce1d02e4b_1_2941"/>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837" name="Google Shape;1837;g36ce1d02e4b_1_294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38" name="Google Shape;1838;g36ce1d02e4b_1_2941"/>
          <p:cNvSpPr/>
          <p:nvPr>
            <p:ph idx="9" type="pic"/>
          </p:nvPr>
        </p:nvSpPr>
        <p:spPr>
          <a:xfrm>
            <a:off x="133525" y="1298275"/>
            <a:ext cx="2531400" cy="1278000"/>
          </a:xfrm>
          <a:prstGeom prst="rect">
            <a:avLst/>
          </a:prstGeom>
          <a:noFill/>
          <a:ln>
            <a:noFill/>
          </a:ln>
        </p:spPr>
      </p:sp>
      <p:sp>
        <p:nvSpPr>
          <p:cNvPr id="1839" name="Google Shape;1839;g36ce1d02e4b_1_2941"/>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1840" name="Shape 1840"/>
        <p:cNvGrpSpPr/>
        <p:nvPr/>
      </p:nvGrpSpPr>
      <p:grpSpPr>
        <a:xfrm>
          <a:off x="0" y="0"/>
          <a:ext cx="0" cy="0"/>
          <a:chOff x="0" y="0"/>
          <a:chExt cx="0" cy="0"/>
        </a:xfrm>
      </p:grpSpPr>
      <p:sp>
        <p:nvSpPr>
          <p:cNvPr id="1841" name="Google Shape;1841;g36ce1d02e4b_1_2953"/>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42" name="Google Shape;1842;g36ce1d02e4b_1_2953"/>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1843" name="Google Shape;1843;g36ce1d02e4b_1_2953"/>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44" name="Google Shape;1844;g36ce1d02e4b_1_2953"/>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45" name="Google Shape;1845;g36ce1d02e4b_1_2953"/>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46" name="Google Shape;1846;g36ce1d02e4b_1_2953"/>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47" name="Google Shape;1847;g36ce1d02e4b_1_295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48" name="Google Shape;1848;g36ce1d02e4b_1_2953"/>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49" name="Google Shape;1849;g36ce1d02e4b_1_2953"/>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1850" name="Google Shape;1850;g36ce1d02e4b_1_2953"/>
          <p:cNvSpPr/>
          <p:nvPr>
            <p:ph idx="8" type="pic"/>
          </p:nvPr>
        </p:nvSpPr>
        <p:spPr>
          <a:xfrm>
            <a:off x="134350" y="1295850"/>
            <a:ext cx="2529300" cy="1277400"/>
          </a:xfrm>
          <a:prstGeom prst="rect">
            <a:avLst/>
          </a:prstGeom>
          <a:noFill/>
          <a:ln>
            <a:noFill/>
          </a:ln>
        </p:spPr>
      </p:sp>
      <p:sp>
        <p:nvSpPr>
          <p:cNvPr id="1851" name="Google Shape;1851;g36ce1d02e4b_1_2953"/>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1852" name="Google Shape;1852;g36ce1d02e4b_1_2953"/>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1853" name="Google Shape;1853;g36ce1d02e4b_1_2953"/>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54" name="Google Shape;1854;g36ce1d02e4b_1_2953"/>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55" name="Google Shape;1855;g36ce1d02e4b_1_2953"/>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56" name="Google Shape;1856;g36ce1d02e4b_1_2953"/>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57" name="Google Shape;1857;g36ce1d02e4b_1_2953"/>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58" name="Google Shape;1858;g36ce1d02e4b_1_2953"/>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59" name="Google Shape;1859;g36ce1d02e4b_1_2953"/>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36" name="Shape 236"/>
        <p:cNvGrpSpPr/>
        <p:nvPr/>
      </p:nvGrpSpPr>
      <p:grpSpPr>
        <a:xfrm>
          <a:off x="0" y="0"/>
          <a:ext cx="0" cy="0"/>
          <a:chOff x="0" y="0"/>
          <a:chExt cx="0" cy="0"/>
        </a:xfrm>
      </p:grpSpPr>
      <p:pic>
        <p:nvPicPr>
          <p:cNvPr id="237" name="Google Shape;237;p43"/>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238" name="Google Shape;238;p4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43"/>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240" name="Google Shape;240;p43"/>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1" name="Google Shape;241;p43"/>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42" name="Google Shape;242;p43"/>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243" name="Google Shape;243;p4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244" name="Google Shape;244;p4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245" name="Google Shape;245;p43"/>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1860" name="Shape 1860"/>
        <p:cNvGrpSpPr/>
        <p:nvPr/>
      </p:nvGrpSpPr>
      <p:grpSpPr>
        <a:xfrm>
          <a:off x="0" y="0"/>
          <a:ext cx="0" cy="0"/>
          <a:chOff x="0" y="0"/>
          <a:chExt cx="0" cy="0"/>
        </a:xfrm>
      </p:grpSpPr>
      <p:sp>
        <p:nvSpPr>
          <p:cNvPr id="1861" name="Google Shape;1861;g36ce1d02e4b_1_2973"/>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1862" name="Google Shape;1862;g36ce1d02e4b_1_297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63" name="Google Shape;1863;g36ce1d02e4b_1_2973"/>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1864" name="Google Shape;1864;g36ce1d02e4b_1_2973"/>
          <p:cNvGrpSpPr/>
          <p:nvPr/>
        </p:nvGrpSpPr>
        <p:grpSpPr>
          <a:xfrm>
            <a:off x="128875" y="-3665"/>
            <a:ext cx="8896225" cy="5148365"/>
            <a:chOff x="128875" y="-3665"/>
            <a:chExt cx="8896225" cy="5148365"/>
          </a:xfrm>
        </p:grpSpPr>
        <p:cxnSp>
          <p:nvCxnSpPr>
            <p:cNvPr id="1865" name="Google Shape;1865;g36ce1d02e4b_1_2973"/>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1866" name="Google Shape;1866;g36ce1d02e4b_1_297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867" name="Google Shape;1867;g36ce1d02e4b_1_2973"/>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1868" name="Google Shape;1868;g36ce1d02e4b_1_2973"/>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1869" name="Google Shape;1869;g36ce1d02e4b_1_2973"/>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1870" name="Google Shape;1870;g36ce1d02e4b_1_2973"/>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1871" name="Google Shape;1871;g36ce1d02e4b_1_297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1872" name="Google Shape;1872;g36ce1d02e4b_1_2973"/>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73" name="Google Shape;1873;g36ce1d02e4b_1_2973"/>
          <p:cNvSpPr/>
          <p:nvPr>
            <p:ph idx="3" type="pic"/>
          </p:nvPr>
        </p:nvSpPr>
        <p:spPr>
          <a:xfrm>
            <a:off x="5219000" y="228600"/>
            <a:ext cx="2528400" cy="2346900"/>
          </a:xfrm>
          <a:prstGeom prst="rect">
            <a:avLst/>
          </a:prstGeom>
          <a:noFill/>
          <a:ln>
            <a:noFill/>
          </a:ln>
        </p:spPr>
      </p:sp>
      <p:sp>
        <p:nvSpPr>
          <p:cNvPr id="1874" name="Google Shape;1874;g36ce1d02e4b_1_2973"/>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1875" name="Shape 1875"/>
        <p:cNvGrpSpPr/>
        <p:nvPr/>
      </p:nvGrpSpPr>
      <p:grpSpPr>
        <a:xfrm>
          <a:off x="0" y="0"/>
          <a:ext cx="0" cy="0"/>
          <a:chOff x="0" y="0"/>
          <a:chExt cx="0" cy="0"/>
        </a:xfrm>
      </p:grpSpPr>
      <p:pic>
        <p:nvPicPr>
          <p:cNvPr id="1876" name="Google Shape;1876;g36ce1d02e4b_1_2988"/>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1877" name="Google Shape;1877;g36ce1d02e4b_1_2988"/>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78" name="Google Shape;1878;g36ce1d02e4b_1_2988"/>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79" name="Google Shape;1879;g36ce1d02e4b_1_2988"/>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80" name="Google Shape;1880;g36ce1d02e4b_1_2988"/>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1881" name="Google Shape;1881;g36ce1d02e4b_1_2988"/>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82" name="Google Shape;1882;g36ce1d02e4b_1_2988"/>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1883" name="Google Shape;1883;g36ce1d02e4b_1_2988"/>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1884" name="Google Shape;1884;g36ce1d02e4b_1_2988"/>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1885" name="Google Shape;1885;g36ce1d02e4b_1_2988"/>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86" name="Google Shape;1886;g36ce1d02e4b_1_2988"/>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1887" name="Google Shape;1887;g36ce1d02e4b_1_298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88" name="Google Shape;1888;g36ce1d02e4b_1_2988"/>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1889" name="Google Shape;1889;g36ce1d02e4b_1_2988"/>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1890" name="Google Shape;1890;g36ce1d02e4b_1_2988"/>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891" name="Google Shape;1891;g36ce1d02e4b_1_2988"/>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1892" name="Google Shape;1892;g36ce1d02e4b_1_2988"/>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1893" name="Shape 1893"/>
        <p:cNvGrpSpPr/>
        <p:nvPr/>
      </p:nvGrpSpPr>
      <p:grpSpPr>
        <a:xfrm>
          <a:off x="0" y="0"/>
          <a:ext cx="0" cy="0"/>
          <a:chOff x="0" y="0"/>
          <a:chExt cx="0" cy="0"/>
        </a:xfrm>
      </p:grpSpPr>
      <p:sp>
        <p:nvSpPr>
          <p:cNvPr id="1894" name="Google Shape;1894;g36ce1d02e4b_1_3006"/>
          <p:cNvSpPr/>
          <p:nvPr>
            <p:ph idx="2" type="pic"/>
          </p:nvPr>
        </p:nvSpPr>
        <p:spPr>
          <a:xfrm>
            <a:off x="7754350" y="2584475"/>
            <a:ext cx="1263000" cy="1272600"/>
          </a:xfrm>
          <a:prstGeom prst="rect">
            <a:avLst/>
          </a:prstGeom>
          <a:noFill/>
          <a:ln>
            <a:noFill/>
          </a:ln>
        </p:spPr>
      </p:sp>
      <p:sp>
        <p:nvSpPr>
          <p:cNvPr id="1895" name="Google Shape;1895;g36ce1d02e4b_1_3006"/>
          <p:cNvSpPr/>
          <p:nvPr>
            <p:ph idx="3" type="pic"/>
          </p:nvPr>
        </p:nvSpPr>
        <p:spPr>
          <a:xfrm>
            <a:off x="5212300" y="2584475"/>
            <a:ext cx="1263000" cy="1272600"/>
          </a:xfrm>
          <a:prstGeom prst="rect">
            <a:avLst/>
          </a:prstGeom>
          <a:noFill/>
          <a:ln>
            <a:noFill/>
          </a:ln>
        </p:spPr>
      </p:sp>
      <p:sp>
        <p:nvSpPr>
          <p:cNvPr id="1896" name="Google Shape;1896;g36ce1d02e4b_1_300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897" name="Google Shape;1897;g36ce1d02e4b_1_3006"/>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898" name="Google Shape;1898;g36ce1d02e4b_1_3006"/>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899" name="Google Shape;1899;g36ce1d02e4b_1_3006"/>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1900" name="Google Shape;1900;g36ce1d02e4b_1_3006"/>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1901" name="Google Shape;1901;g36ce1d02e4b_1_3006"/>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902" name="Google Shape;1902;g36ce1d02e4b_1_3006"/>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903" name="Google Shape;1903;g36ce1d02e4b_1_3006"/>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1904" name="Google Shape;1904;g36ce1d02e4b_1_3006"/>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905" name="Google Shape;1905;g36ce1d02e4b_1_3006"/>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1906" name="Google Shape;1906;g36ce1d02e4b_1_3006"/>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907" name="Google Shape;1907;g36ce1d02e4b_1_3006"/>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1908" name="Shape 1908"/>
        <p:cNvGrpSpPr/>
        <p:nvPr/>
      </p:nvGrpSpPr>
      <p:grpSpPr>
        <a:xfrm>
          <a:off x="0" y="0"/>
          <a:ext cx="0" cy="0"/>
          <a:chOff x="0" y="0"/>
          <a:chExt cx="0" cy="0"/>
        </a:xfrm>
      </p:grpSpPr>
      <p:pic>
        <p:nvPicPr>
          <p:cNvPr id="1909" name="Google Shape;1909;g36ce1d02e4b_1_3021"/>
          <p:cNvPicPr preferRelativeResize="0"/>
          <p:nvPr/>
        </p:nvPicPr>
        <p:blipFill rotWithShape="1">
          <a:blip r:embed="rId2">
            <a:alphaModFix/>
          </a:blip>
          <a:srcRect b="13329" l="0" r="0" t="10503"/>
          <a:stretch/>
        </p:blipFill>
        <p:spPr>
          <a:xfrm rot="10800000">
            <a:off x="135149" y="1285126"/>
            <a:ext cx="5075876" cy="3866199"/>
          </a:xfrm>
          <a:prstGeom prst="rect">
            <a:avLst/>
          </a:prstGeom>
          <a:noFill/>
          <a:ln>
            <a:noFill/>
          </a:ln>
        </p:spPr>
      </p:pic>
      <p:sp>
        <p:nvSpPr>
          <p:cNvPr descr="A solid green color" id="1910" name="Google Shape;1910;g36ce1d02e4b_1_3021"/>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1911" name="Google Shape;1911;g36ce1d02e4b_1_3021"/>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912" name="Google Shape;1912;g36ce1d02e4b_1_302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13" name="Google Shape;1913;g36ce1d02e4b_1_3021"/>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914" name="Google Shape;1914;g36ce1d02e4b_1_3021"/>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915" name="Google Shape;1915;g36ce1d02e4b_1_3021"/>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916" name="Google Shape;1916;g36ce1d02e4b_1_3021"/>
          <p:cNvSpPr/>
          <p:nvPr>
            <p:ph idx="3" type="pic"/>
          </p:nvPr>
        </p:nvSpPr>
        <p:spPr>
          <a:xfrm>
            <a:off x="7757975" y="1297450"/>
            <a:ext cx="1259700" cy="1275000"/>
          </a:xfrm>
          <a:prstGeom prst="rect">
            <a:avLst/>
          </a:prstGeom>
          <a:noFill/>
          <a:ln>
            <a:noFill/>
          </a:ln>
        </p:spPr>
      </p:sp>
      <p:grpSp>
        <p:nvGrpSpPr>
          <p:cNvPr id="1917" name="Google Shape;1917;g36ce1d02e4b_1_3021"/>
          <p:cNvGrpSpPr/>
          <p:nvPr/>
        </p:nvGrpSpPr>
        <p:grpSpPr>
          <a:xfrm>
            <a:off x="128875" y="0"/>
            <a:ext cx="8894550" cy="5152800"/>
            <a:chOff x="128875" y="0"/>
            <a:chExt cx="8894550" cy="5152800"/>
          </a:xfrm>
        </p:grpSpPr>
        <p:cxnSp>
          <p:nvCxnSpPr>
            <p:cNvPr id="1918" name="Google Shape;1918;g36ce1d02e4b_1_3021"/>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1919" name="Google Shape;1919;g36ce1d02e4b_1_3021"/>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1920" name="Google Shape;1920;g36ce1d02e4b_1_3021"/>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1921" name="Google Shape;1921;g36ce1d02e4b_1_3021"/>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1922" name="Google Shape;1922;g36ce1d02e4b_1_3021"/>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1923" name="Google Shape;1923;g36ce1d02e4b_1_3021"/>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1924" name="Google Shape;1924;g36ce1d02e4b_1_3021"/>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1925" name="Google Shape;1925;g36ce1d02e4b_1_3021"/>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1926" name="Google Shape;1926;g36ce1d02e4b_1_302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927" name="Google Shape;1927;g36ce1d02e4b_1_3021"/>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1928" name="Shape 1928"/>
        <p:cNvGrpSpPr/>
        <p:nvPr/>
      </p:nvGrpSpPr>
      <p:grpSpPr>
        <a:xfrm>
          <a:off x="0" y="0"/>
          <a:ext cx="0" cy="0"/>
          <a:chOff x="0" y="0"/>
          <a:chExt cx="0" cy="0"/>
        </a:xfrm>
      </p:grpSpPr>
      <p:pic>
        <p:nvPicPr>
          <p:cNvPr id="1929" name="Google Shape;1929;g36ce1d02e4b_1_3041"/>
          <p:cNvPicPr preferRelativeResize="0"/>
          <p:nvPr/>
        </p:nvPicPr>
        <p:blipFill rotWithShape="1">
          <a:blip r:embed="rId2">
            <a:alphaModFix/>
          </a:blip>
          <a:srcRect b="0" l="-14116" r="0" t="239"/>
          <a:stretch/>
        </p:blipFill>
        <p:spPr>
          <a:xfrm rot="-5400000">
            <a:off x="7090639" y="651563"/>
            <a:ext cx="2584673" cy="1271001"/>
          </a:xfrm>
          <a:prstGeom prst="rect">
            <a:avLst/>
          </a:prstGeom>
          <a:noFill/>
          <a:ln>
            <a:noFill/>
          </a:ln>
        </p:spPr>
      </p:pic>
      <p:sp>
        <p:nvSpPr>
          <p:cNvPr id="1930" name="Google Shape;1930;g36ce1d02e4b_1_3041"/>
          <p:cNvSpPr/>
          <p:nvPr>
            <p:ph idx="2" type="pic"/>
          </p:nvPr>
        </p:nvSpPr>
        <p:spPr>
          <a:xfrm>
            <a:off x="125900" y="-5250"/>
            <a:ext cx="3826500" cy="2584800"/>
          </a:xfrm>
          <a:prstGeom prst="rect">
            <a:avLst/>
          </a:prstGeom>
          <a:noFill/>
          <a:ln>
            <a:noFill/>
          </a:ln>
        </p:spPr>
      </p:sp>
      <p:sp>
        <p:nvSpPr>
          <p:cNvPr id="1931" name="Google Shape;1931;g36ce1d02e4b_1_3041"/>
          <p:cNvSpPr/>
          <p:nvPr>
            <p:ph idx="3" type="pic"/>
          </p:nvPr>
        </p:nvSpPr>
        <p:spPr>
          <a:xfrm>
            <a:off x="7756975" y="3876725"/>
            <a:ext cx="1261500" cy="1268100"/>
          </a:xfrm>
          <a:prstGeom prst="rect">
            <a:avLst/>
          </a:prstGeom>
          <a:noFill/>
          <a:ln>
            <a:noFill/>
          </a:ln>
        </p:spPr>
      </p:sp>
      <p:sp>
        <p:nvSpPr>
          <p:cNvPr id="1932" name="Google Shape;1932;g36ce1d02e4b_1_3041"/>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1933" name="Google Shape;1933;g36ce1d02e4b_1_3041"/>
          <p:cNvGrpSpPr/>
          <p:nvPr/>
        </p:nvGrpSpPr>
        <p:grpSpPr>
          <a:xfrm>
            <a:off x="128875" y="-1950"/>
            <a:ext cx="8894675" cy="5146650"/>
            <a:chOff x="128875" y="-1950"/>
            <a:chExt cx="8894675" cy="5146650"/>
          </a:xfrm>
        </p:grpSpPr>
        <p:cxnSp>
          <p:nvCxnSpPr>
            <p:cNvPr id="1934" name="Google Shape;1934;g36ce1d02e4b_1_3041"/>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935" name="Google Shape;1935;g36ce1d02e4b_1_3041"/>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1936" name="Google Shape;1936;g36ce1d02e4b_1_3041"/>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1937" name="Google Shape;1937;g36ce1d02e4b_1_304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938" name="Google Shape;1938;g36ce1d02e4b_1_304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939" name="Google Shape;1939;g36ce1d02e4b_1_3041"/>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1940" name="Google Shape;1940;g36ce1d02e4b_1_3041"/>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1941" name="Google Shape;1941;g36ce1d02e4b_1_3041"/>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1942" name="Google Shape;1942;g36ce1d02e4b_1_3041"/>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1943" name="Shape 1943"/>
        <p:cNvGrpSpPr/>
        <p:nvPr/>
      </p:nvGrpSpPr>
      <p:grpSpPr>
        <a:xfrm>
          <a:off x="0" y="0"/>
          <a:ext cx="0" cy="0"/>
          <a:chOff x="0" y="0"/>
          <a:chExt cx="0" cy="0"/>
        </a:xfrm>
      </p:grpSpPr>
      <p:pic>
        <p:nvPicPr>
          <p:cNvPr id="1944" name="Google Shape;1944;g36ce1d02e4b_1_3056"/>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1945" name="Google Shape;1945;g36ce1d02e4b_1_3056"/>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1946" name="Google Shape;1946;g36ce1d02e4b_1_3056"/>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1947" name="Google Shape;1947;g36ce1d02e4b_1_305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48" name="Google Shape;1948;g36ce1d02e4b_1_3056"/>
          <p:cNvSpPr/>
          <p:nvPr>
            <p:ph idx="2" type="pic"/>
          </p:nvPr>
        </p:nvSpPr>
        <p:spPr>
          <a:xfrm>
            <a:off x="2673625" y="-3975"/>
            <a:ext cx="1261800" cy="1291800"/>
          </a:xfrm>
          <a:prstGeom prst="rect">
            <a:avLst/>
          </a:prstGeom>
          <a:noFill/>
          <a:ln>
            <a:noFill/>
          </a:ln>
        </p:spPr>
      </p:sp>
      <p:sp>
        <p:nvSpPr>
          <p:cNvPr id="1949" name="Google Shape;1949;g36ce1d02e4b_1_3056"/>
          <p:cNvSpPr/>
          <p:nvPr>
            <p:ph idx="3" type="pic"/>
          </p:nvPr>
        </p:nvSpPr>
        <p:spPr>
          <a:xfrm>
            <a:off x="7752125" y="-2225"/>
            <a:ext cx="1264500" cy="3858300"/>
          </a:xfrm>
          <a:prstGeom prst="rect">
            <a:avLst/>
          </a:prstGeom>
          <a:noFill/>
          <a:ln>
            <a:noFill/>
          </a:ln>
        </p:spPr>
      </p:sp>
      <p:grpSp>
        <p:nvGrpSpPr>
          <p:cNvPr id="1950" name="Google Shape;1950;g36ce1d02e4b_1_3056"/>
          <p:cNvGrpSpPr/>
          <p:nvPr/>
        </p:nvGrpSpPr>
        <p:grpSpPr>
          <a:xfrm>
            <a:off x="128875" y="-3350"/>
            <a:ext cx="8890817" cy="5151000"/>
            <a:chOff x="128875" y="-3350"/>
            <a:chExt cx="8894375" cy="5151000"/>
          </a:xfrm>
        </p:grpSpPr>
        <p:cxnSp>
          <p:nvCxnSpPr>
            <p:cNvPr id="1951" name="Google Shape;1951;g36ce1d02e4b_1_3056"/>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1952" name="Google Shape;1952;g36ce1d02e4b_1_3056"/>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1953" name="Google Shape;1953;g36ce1d02e4b_1_3056"/>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1954" name="Google Shape;1954;g36ce1d02e4b_1_3056"/>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1955" name="Google Shape;1955;g36ce1d02e4b_1_3056"/>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1956" name="Google Shape;1956;g36ce1d02e4b_1_3056"/>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1957" name="Google Shape;1957;g36ce1d02e4b_1_3056"/>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1958" name="Google Shape;1958;g36ce1d02e4b_1_3056"/>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959" name="Google Shape;1959;g36ce1d02e4b_1_3056"/>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960" name="Google Shape;1960;g36ce1d02e4b_1_3056"/>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61" name="Shape 1961"/>
        <p:cNvGrpSpPr/>
        <p:nvPr/>
      </p:nvGrpSpPr>
      <p:grpSpPr>
        <a:xfrm>
          <a:off x="0" y="0"/>
          <a:ext cx="0" cy="0"/>
          <a:chOff x="0" y="0"/>
          <a:chExt cx="0" cy="0"/>
        </a:xfrm>
      </p:grpSpPr>
      <p:sp>
        <p:nvSpPr>
          <p:cNvPr id="1962" name="Google Shape;1962;g36ce1d02e4b_1_307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1963" name="Google Shape;1963;g36ce1d02e4b_1_307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964" name="Shape 1964"/>
        <p:cNvGrpSpPr/>
        <p:nvPr/>
      </p:nvGrpSpPr>
      <p:grpSpPr>
        <a:xfrm>
          <a:off x="0" y="0"/>
          <a:ext cx="0" cy="0"/>
          <a:chOff x="0" y="0"/>
          <a:chExt cx="0" cy="0"/>
        </a:xfrm>
      </p:grpSpPr>
      <p:sp>
        <p:nvSpPr>
          <p:cNvPr id="1965" name="Google Shape;1965;g36ce1d02e4b_1_307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966" name="Shape 1966"/>
        <p:cNvGrpSpPr/>
        <p:nvPr/>
      </p:nvGrpSpPr>
      <p:grpSpPr>
        <a:xfrm>
          <a:off x="0" y="0"/>
          <a:ext cx="0" cy="0"/>
          <a:chOff x="0" y="0"/>
          <a:chExt cx="0" cy="0"/>
        </a:xfrm>
      </p:grpSpPr>
      <p:sp>
        <p:nvSpPr>
          <p:cNvPr id="1967" name="Google Shape;1967;g36ce1d02e4b_1_30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968" name="Google Shape;1968;g36ce1d02e4b_1_30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969" name="Shape 1969"/>
        <p:cNvGrpSpPr/>
        <p:nvPr/>
      </p:nvGrpSpPr>
      <p:grpSpPr>
        <a:xfrm>
          <a:off x="0" y="0"/>
          <a:ext cx="0" cy="0"/>
          <a:chOff x="0" y="0"/>
          <a:chExt cx="0" cy="0"/>
        </a:xfrm>
      </p:grpSpPr>
      <p:sp>
        <p:nvSpPr>
          <p:cNvPr id="1970" name="Google Shape;1970;g36ce1d02e4b_1_30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971" name="Google Shape;1971;g36ce1d02e4b_1_308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72" name="Google Shape;1972;g36ce1d02e4b_1_308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246" name="Shape 246"/>
        <p:cNvGrpSpPr/>
        <p:nvPr/>
      </p:nvGrpSpPr>
      <p:grpSpPr>
        <a:xfrm>
          <a:off x="0" y="0"/>
          <a:ext cx="0" cy="0"/>
          <a:chOff x="0" y="0"/>
          <a:chExt cx="0" cy="0"/>
        </a:xfrm>
      </p:grpSpPr>
      <p:sp>
        <p:nvSpPr>
          <p:cNvPr id="247" name="Google Shape;247;p44"/>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8" name="Google Shape;248;p44"/>
          <p:cNvSpPr/>
          <p:nvPr>
            <p:ph idx="2" type="pic"/>
          </p:nvPr>
        </p:nvSpPr>
        <p:spPr>
          <a:xfrm>
            <a:off x="7977750" y="1495975"/>
            <a:ext cx="819300" cy="881100"/>
          </a:xfrm>
          <a:prstGeom prst="rect">
            <a:avLst/>
          </a:prstGeom>
          <a:noFill/>
          <a:ln>
            <a:noFill/>
          </a:ln>
        </p:spPr>
      </p:sp>
      <p:sp>
        <p:nvSpPr>
          <p:cNvPr id="249" name="Google Shape;249;p44"/>
          <p:cNvSpPr/>
          <p:nvPr>
            <p:ph idx="3" type="pic"/>
          </p:nvPr>
        </p:nvSpPr>
        <p:spPr>
          <a:xfrm>
            <a:off x="5219025" y="1297000"/>
            <a:ext cx="2528100" cy="3847500"/>
          </a:xfrm>
          <a:prstGeom prst="rect">
            <a:avLst/>
          </a:prstGeom>
          <a:noFill/>
          <a:ln>
            <a:noFill/>
          </a:ln>
        </p:spPr>
      </p:sp>
      <p:sp>
        <p:nvSpPr>
          <p:cNvPr id="250" name="Google Shape;250;p4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44"/>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52" name="Google Shape;252;p44"/>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253" name="Google Shape;253;p44"/>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254" name="Google Shape;254;p44"/>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255" name="Google Shape;255;p44"/>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56" name="Google Shape;256;p44"/>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73" name="Shape 1973"/>
        <p:cNvGrpSpPr/>
        <p:nvPr/>
      </p:nvGrpSpPr>
      <p:grpSpPr>
        <a:xfrm>
          <a:off x="0" y="0"/>
          <a:ext cx="0" cy="0"/>
          <a:chOff x="0" y="0"/>
          <a:chExt cx="0" cy="0"/>
        </a:xfrm>
      </p:grpSpPr>
      <p:sp>
        <p:nvSpPr>
          <p:cNvPr id="1974" name="Google Shape;1974;g36ce1d02e4b_1_30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975" name="Shape 1975"/>
        <p:cNvGrpSpPr/>
        <p:nvPr/>
      </p:nvGrpSpPr>
      <p:grpSpPr>
        <a:xfrm>
          <a:off x="0" y="0"/>
          <a:ext cx="0" cy="0"/>
          <a:chOff x="0" y="0"/>
          <a:chExt cx="0" cy="0"/>
        </a:xfrm>
      </p:grpSpPr>
      <p:sp>
        <p:nvSpPr>
          <p:cNvPr id="1976" name="Google Shape;1976;g36ce1d02e4b_1_308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1977" name="Google Shape;1977;g36ce1d02e4b_1_308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978" name="Shape 1978"/>
        <p:cNvGrpSpPr/>
        <p:nvPr/>
      </p:nvGrpSpPr>
      <p:grpSpPr>
        <a:xfrm>
          <a:off x="0" y="0"/>
          <a:ext cx="0" cy="0"/>
          <a:chOff x="0" y="0"/>
          <a:chExt cx="0" cy="0"/>
        </a:xfrm>
      </p:grpSpPr>
      <p:sp>
        <p:nvSpPr>
          <p:cNvPr id="1979" name="Google Shape;1979;g36ce1d02e4b_1_309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980" name="Shape 1980"/>
        <p:cNvGrpSpPr/>
        <p:nvPr/>
      </p:nvGrpSpPr>
      <p:grpSpPr>
        <a:xfrm>
          <a:off x="0" y="0"/>
          <a:ext cx="0" cy="0"/>
          <a:chOff x="0" y="0"/>
          <a:chExt cx="0" cy="0"/>
        </a:xfrm>
      </p:grpSpPr>
      <p:sp>
        <p:nvSpPr>
          <p:cNvPr id="1981" name="Google Shape;1981;g36ce1d02e4b_1_309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1982" name="Google Shape;1982;g36ce1d02e4b_1_309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1983" name="Google Shape;1983;g36ce1d02e4b_1_309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984" name="Shape 1984"/>
        <p:cNvGrpSpPr/>
        <p:nvPr/>
      </p:nvGrpSpPr>
      <p:grpSpPr>
        <a:xfrm>
          <a:off x="0" y="0"/>
          <a:ext cx="0" cy="0"/>
          <a:chOff x="0" y="0"/>
          <a:chExt cx="0" cy="0"/>
        </a:xfrm>
      </p:grpSpPr>
      <p:sp>
        <p:nvSpPr>
          <p:cNvPr id="1985" name="Google Shape;1985;g36ce1d02e4b_1_309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986" name="Shape 1986"/>
        <p:cNvGrpSpPr/>
        <p:nvPr/>
      </p:nvGrpSpPr>
      <p:grpSpPr>
        <a:xfrm>
          <a:off x="0" y="0"/>
          <a:ext cx="0" cy="0"/>
          <a:chOff x="0" y="0"/>
          <a:chExt cx="0" cy="0"/>
        </a:xfrm>
      </p:grpSpPr>
      <p:sp>
        <p:nvSpPr>
          <p:cNvPr id="1987" name="Google Shape;1987;g36ce1d02e4b_1_3099"/>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1988" name="Google Shape;1988;g36ce1d02e4b_1_309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89" name="Shape 1989"/>
        <p:cNvGrpSpPr/>
        <p:nvPr/>
      </p:nvGrpSpPr>
      <p:grpSpPr>
        <a:xfrm>
          <a:off x="0" y="0"/>
          <a:ext cx="0" cy="0"/>
          <a:chOff x="0" y="0"/>
          <a:chExt cx="0" cy="0"/>
        </a:xfrm>
      </p:grpSpPr>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990" name="Shape 1990"/>
        <p:cNvGrpSpPr/>
        <p:nvPr/>
      </p:nvGrpSpPr>
      <p:grpSpPr>
        <a:xfrm>
          <a:off x="0" y="0"/>
          <a:ext cx="0" cy="0"/>
          <a:chOff x="0" y="0"/>
          <a:chExt cx="0" cy="0"/>
        </a:xfrm>
      </p:grpSpPr>
      <p:sp>
        <p:nvSpPr>
          <p:cNvPr id="1991" name="Google Shape;1991;g36ce1d02e4b_1_3103"/>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992" name="Google Shape;1992;g36ce1d02e4b_1_3103"/>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993" name="Google Shape;1993;g36ce1d02e4b_1_3103"/>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994" name="Google Shape;1994;g36ce1d02e4b_1_3103"/>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995" name="Google Shape;1995;g36ce1d02e4b_1_3103"/>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996" name="Google Shape;1996;g36ce1d02e4b_1_3103"/>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997" name="Google Shape;1997;g36ce1d02e4b_1_3103"/>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1998" name="Shape 1998"/>
        <p:cNvGrpSpPr/>
        <p:nvPr/>
      </p:nvGrpSpPr>
      <p:grpSpPr>
        <a:xfrm>
          <a:off x="0" y="0"/>
          <a:ext cx="0" cy="0"/>
          <a:chOff x="0" y="0"/>
          <a:chExt cx="0" cy="0"/>
        </a:xfrm>
      </p:grpSpPr>
      <p:sp>
        <p:nvSpPr>
          <p:cNvPr id="1999" name="Google Shape;1999;g36ce1d02e4b_1_3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000" name="Google Shape;2000;g36ce1d02e4b_1_3111"/>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2001" name="Google Shape;2001;g36ce1d02e4b_1_3111"/>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002" name="Shape 2002"/>
        <p:cNvGrpSpPr/>
        <p:nvPr/>
      </p:nvGrpSpPr>
      <p:grpSpPr>
        <a:xfrm>
          <a:off x="0" y="0"/>
          <a:ext cx="0" cy="0"/>
          <a:chOff x="0" y="0"/>
          <a:chExt cx="0" cy="0"/>
        </a:xfrm>
      </p:grpSpPr>
      <p:sp>
        <p:nvSpPr>
          <p:cNvPr id="2003" name="Google Shape;2003;g36ce1d02e4b_1_3115"/>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004" name="Google Shape;2004;g36ce1d02e4b_1_3115"/>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2005" name="Google Shape;2005;g36ce1d02e4b_1_3115"/>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2006" name="Google Shape;2006;g36ce1d02e4b_1_3115"/>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07" name="Google Shape;2007;g36ce1d02e4b_1_3115"/>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257" name="Shape 257"/>
        <p:cNvGrpSpPr/>
        <p:nvPr/>
      </p:nvGrpSpPr>
      <p:grpSpPr>
        <a:xfrm>
          <a:off x="0" y="0"/>
          <a:ext cx="0" cy="0"/>
          <a:chOff x="0" y="0"/>
          <a:chExt cx="0" cy="0"/>
        </a:xfrm>
      </p:grpSpPr>
      <p:sp>
        <p:nvSpPr>
          <p:cNvPr id="258" name="Google Shape;258;p45"/>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59" name="Google Shape;259;p45"/>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0" name="Google Shape;260;p45"/>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1" name="Google Shape;261;p45"/>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2" name="Google Shape;262;p45"/>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263" name="Google Shape;263;p45"/>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4" name="Google Shape;264;p45"/>
          <p:cNvSpPr/>
          <p:nvPr>
            <p:ph idx="6" type="pic"/>
          </p:nvPr>
        </p:nvSpPr>
        <p:spPr>
          <a:xfrm>
            <a:off x="133925" y="0"/>
            <a:ext cx="1260300" cy="1286400"/>
          </a:xfrm>
          <a:prstGeom prst="rect">
            <a:avLst/>
          </a:prstGeom>
          <a:noFill/>
          <a:ln>
            <a:noFill/>
          </a:ln>
        </p:spPr>
      </p:sp>
      <p:sp>
        <p:nvSpPr>
          <p:cNvPr id="265" name="Google Shape;265;p4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45"/>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7" name="Google Shape;267;p45"/>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8" name="Google Shape;268;p45"/>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9" name="Google Shape;269;p45"/>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008" name="Shape 2008"/>
        <p:cNvGrpSpPr/>
        <p:nvPr/>
      </p:nvGrpSpPr>
      <p:grpSpPr>
        <a:xfrm>
          <a:off x="0" y="0"/>
          <a:ext cx="0" cy="0"/>
          <a:chOff x="0" y="0"/>
          <a:chExt cx="0" cy="0"/>
        </a:xfrm>
      </p:grpSpPr>
      <p:sp>
        <p:nvSpPr>
          <p:cNvPr id="2009" name="Google Shape;2009;g36ce1d02e4b_1_3121"/>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2010" name="Google Shape;2010;g36ce1d02e4b_1_3121"/>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2011" name="Google Shape;2011;g36ce1d02e4b_1_3121"/>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012" name="Google Shape;2012;g36ce1d02e4b_1_3121"/>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13" name="Google Shape;2013;g36ce1d02e4b_1_3121"/>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14" name="Google Shape;2014;g36ce1d02e4b_1_3121"/>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15" name="Google Shape;2015;g36ce1d02e4b_1_3121"/>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016" name="Shape 2016"/>
        <p:cNvGrpSpPr/>
        <p:nvPr/>
      </p:nvGrpSpPr>
      <p:grpSpPr>
        <a:xfrm>
          <a:off x="0" y="0"/>
          <a:ext cx="0" cy="0"/>
          <a:chOff x="0" y="0"/>
          <a:chExt cx="0" cy="0"/>
        </a:xfrm>
      </p:grpSpPr>
      <p:sp>
        <p:nvSpPr>
          <p:cNvPr id="2017" name="Google Shape;2017;g36ce1d02e4b_1_3129"/>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2018" name="Google Shape;2018;g36ce1d02e4b_1_3129"/>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2019" name="Google Shape;2019;g36ce1d02e4b_1_3129"/>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2020" name="Google Shape;2020;g36ce1d02e4b_1_3129"/>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2021" name="Google Shape;2021;g36ce1d02e4b_1_3129"/>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022" name="Google Shape;2022;g36ce1d02e4b_1_3129"/>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23" name="Google Shape;2023;g36ce1d02e4b_1_3129"/>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24" name="Google Shape;2024;g36ce1d02e4b_1_3129"/>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25" name="Google Shape;2025;g36ce1d02e4b_1_3129"/>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2026" name="Shape 2026"/>
        <p:cNvGrpSpPr/>
        <p:nvPr/>
      </p:nvGrpSpPr>
      <p:grpSpPr>
        <a:xfrm>
          <a:off x="0" y="0"/>
          <a:ext cx="0" cy="0"/>
          <a:chOff x="0" y="0"/>
          <a:chExt cx="0" cy="0"/>
        </a:xfrm>
      </p:grpSpPr>
      <p:sp>
        <p:nvSpPr>
          <p:cNvPr id="2027" name="Google Shape;2027;g36ce1d02e4b_1_31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028" name="Google Shape;2028;g36ce1d02e4b_1_3139"/>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2029" name="Shape 2029"/>
        <p:cNvGrpSpPr/>
        <p:nvPr/>
      </p:nvGrpSpPr>
      <p:grpSpPr>
        <a:xfrm>
          <a:off x="0" y="0"/>
          <a:ext cx="0" cy="0"/>
          <a:chOff x="0" y="0"/>
          <a:chExt cx="0" cy="0"/>
        </a:xfrm>
      </p:grpSpPr>
      <p:sp>
        <p:nvSpPr>
          <p:cNvPr id="2030" name="Google Shape;2030;g36ce1d02e4b_1_3142"/>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2031" name="Google Shape;2031;g36ce1d02e4b_1_3142"/>
          <p:cNvSpPr/>
          <p:nvPr>
            <p:ph idx="2" type="pic"/>
          </p:nvPr>
        </p:nvSpPr>
        <p:spPr>
          <a:xfrm>
            <a:off x="4804825" y="1133300"/>
            <a:ext cx="4027500" cy="2392800"/>
          </a:xfrm>
          <a:prstGeom prst="rect">
            <a:avLst/>
          </a:prstGeom>
          <a:noFill/>
          <a:ln>
            <a:noFill/>
          </a:ln>
        </p:spPr>
      </p:sp>
      <p:sp>
        <p:nvSpPr>
          <p:cNvPr id="2032" name="Google Shape;2032;g36ce1d02e4b_1_3142"/>
          <p:cNvSpPr/>
          <p:nvPr>
            <p:ph idx="3" type="pic"/>
          </p:nvPr>
        </p:nvSpPr>
        <p:spPr>
          <a:xfrm>
            <a:off x="311725" y="1133300"/>
            <a:ext cx="4027500" cy="2392800"/>
          </a:xfrm>
          <a:prstGeom prst="rect">
            <a:avLst/>
          </a:prstGeom>
          <a:noFill/>
          <a:ln>
            <a:noFill/>
          </a:ln>
        </p:spPr>
      </p:sp>
      <p:sp>
        <p:nvSpPr>
          <p:cNvPr id="2033" name="Google Shape;2033;g36ce1d02e4b_1_3142"/>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34" name="Google Shape;2034;g36ce1d02e4b_1_3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035" name="Google Shape;2035;g36ce1d02e4b_1_3142"/>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2036" name="Google Shape;2036;g36ce1d02e4b_1_3142"/>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2037" name="Shape 2037"/>
        <p:cNvGrpSpPr/>
        <p:nvPr/>
      </p:nvGrpSpPr>
      <p:grpSpPr>
        <a:xfrm>
          <a:off x="0" y="0"/>
          <a:ext cx="0" cy="0"/>
          <a:chOff x="0" y="0"/>
          <a:chExt cx="0" cy="0"/>
        </a:xfrm>
      </p:grpSpPr>
      <p:sp>
        <p:nvSpPr>
          <p:cNvPr id="2038" name="Google Shape;2038;g36ce1d02e4b_1_3150"/>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2039" name="Google Shape;2039;g36ce1d02e4b_1_3150"/>
          <p:cNvSpPr/>
          <p:nvPr>
            <p:ph idx="2" type="pic"/>
          </p:nvPr>
        </p:nvSpPr>
        <p:spPr>
          <a:xfrm>
            <a:off x="6205225" y="1128325"/>
            <a:ext cx="2627100" cy="2273100"/>
          </a:xfrm>
          <a:prstGeom prst="rect">
            <a:avLst/>
          </a:prstGeom>
          <a:noFill/>
          <a:ln>
            <a:noFill/>
          </a:ln>
        </p:spPr>
      </p:sp>
      <p:sp>
        <p:nvSpPr>
          <p:cNvPr id="2040" name="Google Shape;2040;g36ce1d02e4b_1_3150"/>
          <p:cNvSpPr/>
          <p:nvPr>
            <p:ph idx="3" type="pic"/>
          </p:nvPr>
        </p:nvSpPr>
        <p:spPr>
          <a:xfrm>
            <a:off x="311725" y="1128325"/>
            <a:ext cx="2627100" cy="2273100"/>
          </a:xfrm>
          <a:prstGeom prst="rect">
            <a:avLst/>
          </a:prstGeom>
          <a:noFill/>
          <a:ln>
            <a:noFill/>
          </a:ln>
        </p:spPr>
      </p:sp>
      <p:sp>
        <p:nvSpPr>
          <p:cNvPr id="2041" name="Google Shape;2041;g36ce1d02e4b_1_3150"/>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42" name="Google Shape;2042;g36ce1d02e4b_1_3150"/>
          <p:cNvSpPr/>
          <p:nvPr>
            <p:ph idx="5" type="pic"/>
          </p:nvPr>
        </p:nvSpPr>
        <p:spPr>
          <a:xfrm>
            <a:off x="3255250" y="1128325"/>
            <a:ext cx="2627100" cy="2273100"/>
          </a:xfrm>
          <a:prstGeom prst="rect">
            <a:avLst/>
          </a:prstGeom>
          <a:noFill/>
          <a:ln>
            <a:noFill/>
          </a:ln>
        </p:spPr>
      </p:sp>
      <p:sp>
        <p:nvSpPr>
          <p:cNvPr id="2043" name="Google Shape;2043;g36ce1d02e4b_1_3150"/>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44" name="Google Shape;2044;g36ce1d02e4b_1_3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045" name="Google Shape;2045;g36ce1d02e4b_1_3150"/>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2046" name="Google Shape;2046;g36ce1d02e4b_1_3150"/>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2047" name="Google Shape;2047;g36ce1d02e4b_1_3150"/>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2048" name="Shape 2048"/>
        <p:cNvGrpSpPr/>
        <p:nvPr/>
      </p:nvGrpSpPr>
      <p:grpSpPr>
        <a:xfrm>
          <a:off x="0" y="0"/>
          <a:ext cx="0" cy="0"/>
          <a:chOff x="0" y="0"/>
          <a:chExt cx="0" cy="0"/>
        </a:xfrm>
      </p:grpSpPr>
      <p:sp>
        <p:nvSpPr>
          <p:cNvPr id="2049" name="Google Shape;2049;g36ce1d02e4b_1_3161"/>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2050" name="Shape 2050"/>
        <p:cNvGrpSpPr/>
        <p:nvPr/>
      </p:nvGrpSpPr>
      <p:grpSpPr>
        <a:xfrm>
          <a:off x="0" y="0"/>
          <a:ext cx="0" cy="0"/>
          <a:chOff x="0" y="0"/>
          <a:chExt cx="0" cy="0"/>
        </a:xfrm>
      </p:grpSpPr>
      <p:sp>
        <p:nvSpPr>
          <p:cNvPr id="2051" name="Google Shape;2051;g36ce1d02e4b_1_3163"/>
          <p:cNvSpPr/>
          <p:nvPr>
            <p:ph idx="2" type="pic"/>
          </p:nvPr>
        </p:nvSpPr>
        <p:spPr>
          <a:xfrm>
            <a:off x="3389600" y="118913"/>
            <a:ext cx="1643700" cy="1535100"/>
          </a:xfrm>
          <a:prstGeom prst="rect">
            <a:avLst/>
          </a:prstGeom>
          <a:noFill/>
          <a:ln>
            <a:noFill/>
          </a:ln>
        </p:spPr>
      </p:sp>
      <p:sp>
        <p:nvSpPr>
          <p:cNvPr id="2052" name="Google Shape;2052;g36ce1d02e4b_1_3163"/>
          <p:cNvSpPr/>
          <p:nvPr>
            <p:ph idx="3" type="pic"/>
          </p:nvPr>
        </p:nvSpPr>
        <p:spPr>
          <a:xfrm>
            <a:off x="5195935" y="118913"/>
            <a:ext cx="1643700" cy="1535100"/>
          </a:xfrm>
          <a:prstGeom prst="rect">
            <a:avLst/>
          </a:prstGeom>
          <a:noFill/>
          <a:ln>
            <a:noFill/>
          </a:ln>
        </p:spPr>
      </p:sp>
      <p:sp>
        <p:nvSpPr>
          <p:cNvPr id="2053" name="Google Shape;2053;g36ce1d02e4b_1_3163"/>
          <p:cNvSpPr/>
          <p:nvPr>
            <p:ph idx="4" type="pic"/>
          </p:nvPr>
        </p:nvSpPr>
        <p:spPr>
          <a:xfrm>
            <a:off x="7002270" y="118913"/>
            <a:ext cx="1643700" cy="1535100"/>
          </a:xfrm>
          <a:prstGeom prst="rect">
            <a:avLst/>
          </a:prstGeom>
          <a:noFill/>
          <a:ln>
            <a:noFill/>
          </a:ln>
        </p:spPr>
      </p:sp>
      <p:sp>
        <p:nvSpPr>
          <p:cNvPr id="2054" name="Google Shape;2054;g36ce1d02e4b_1_3163"/>
          <p:cNvSpPr/>
          <p:nvPr>
            <p:ph idx="5" type="pic"/>
          </p:nvPr>
        </p:nvSpPr>
        <p:spPr>
          <a:xfrm>
            <a:off x="3389588" y="1804212"/>
            <a:ext cx="1643700" cy="1535100"/>
          </a:xfrm>
          <a:prstGeom prst="rect">
            <a:avLst/>
          </a:prstGeom>
          <a:noFill/>
          <a:ln>
            <a:noFill/>
          </a:ln>
        </p:spPr>
      </p:sp>
      <p:sp>
        <p:nvSpPr>
          <p:cNvPr id="2055" name="Google Shape;2055;g36ce1d02e4b_1_3163"/>
          <p:cNvSpPr/>
          <p:nvPr>
            <p:ph idx="6" type="pic"/>
          </p:nvPr>
        </p:nvSpPr>
        <p:spPr>
          <a:xfrm>
            <a:off x="5195922" y="1804212"/>
            <a:ext cx="1643700" cy="1535100"/>
          </a:xfrm>
          <a:prstGeom prst="rect">
            <a:avLst/>
          </a:prstGeom>
          <a:noFill/>
          <a:ln>
            <a:noFill/>
          </a:ln>
        </p:spPr>
      </p:sp>
      <p:sp>
        <p:nvSpPr>
          <p:cNvPr id="2056" name="Google Shape;2056;g36ce1d02e4b_1_3163"/>
          <p:cNvSpPr/>
          <p:nvPr>
            <p:ph idx="7" type="pic"/>
          </p:nvPr>
        </p:nvSpPr>
        <p:spPr>
          <a:xfrm>
            <a:off x="7002257" y="1804212"/>
            <a:ext cx="1643700" cy="1535100"/>
          </a:xfrm>
          <a:prstGeom prst="rect">
            <a:avLst/>
          </a:prstGeom>
          <a:noFill/>
          <a:ln>
            <a:noFill/>
          </a:ln>
        </p:spPr>
      </p:sp>
      <p:sp>
        <p:nvSpPr>
          <p:cNvPr id="2057" name="Google Shape;2057;g36ce1d02e4b_1_3163"/>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058" name="Google Shape;2058;g36ce1d02e4b_1_3163"/>
          <p:cNvSpPr/>
          <p:nvPr>
            <p:ph idx="8" type="pic"/>
          </p:nvPr>
        </p:nvSpPr>
        <p:spPr>
          <a:xfrm>
            <a:off x="3389588" y="3489487"/>
            <a:ext cx="1643700" cy="1535100"/>
          </a:xfrm>
          <a:prstGeom prst="rect">
            <a:avLst/>
          </a:prstGeom>
          <a:noFill/>
          <a:ln>
            <a:noFill/>
          </a:ln>
        </p:spPr>
      </p:sp>
      <p:sp>
        <p:nvSpPr>
          <p:cNvPr id="2059" name="Google Shape;2059;g36ce1d02e4b_1_3163"/>
          <p:cNvSpPr/>
          <p:nvPr>
            <p:ph idx="9" type="pic"/>
          </p:nvPr>
        </p:nvSpPr>
        <p:spPr>
          <a:xfrm>
            <a:off x="5195922" y="3489487"/>
            <a:ext cx="1643700" cy="1535100"/>
          </a:xfrm>
          <a:prstGeom prst="rect">
            <a:avLst/>
          </a:prstGeom>
          <a:noFill/>
          <a:ln>
            <a:noFill/>
          </a:ln>
        </p:spPr>
      </p:sp>
      <p:sp>
        <p:nvSpPr>
          <p:cNvPr id="2060" name="Google Shape;2060;g36ce1d02e4b_1_316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31" name="Shape 31"/>
        <p:cNvGrpSpPr/>
        <p:nvPr/>
      </p:nvGrpSpPr>
      <p:grpSpPr>
        <a:xfrm>
          <a:off x="0" y="0"/>
          <a:ext cx="0" cy="0"/>
          <a:chOff x="0" y="0"/>
          <a:chExt cx="0" cy="0"/>
        </a:xfrm>
      </p:grpSpPr>
      <p:sp>
        <p:nvSpPr>
          <p:cNvPr id="32" name="Google Shape;32;p28"/>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3" name="Google Shape;33;p28"/>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4" name="Google Shape;34;p28"/>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5" name="Google Shape;35;p28"/>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6" name="Google Shape;36;p28"/>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7" name="Google Shape;37;p28"/>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8" name="Google Shape;38;p28"/>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9" name="Google Shape;39;p28"/>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40" name="Google Shape;40;p28"/>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41" name="Google Shape;41;p28"/>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42" name="Google Shape;42;p28"/>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43" name="Google Shape;43;p28"/>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44" name="Google Shape;44;p28"/>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45" name="Google Shape;45;p2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46" name="Google Shape;46;p2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47" name="Google Shape;47;p28"/>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270" name="Shape 270"/>
        <p:cNvGrpSpPr/>
        <p:nvPr/>
      </p:nvGrpSpPr>
      <p:grpSpPr>
        <a:xfrm>
          <a:off x="0" y="0"/>
          <a:ext cx="0" cy="0"/>
          <a:chOff x="0" y="0"/>
          <a:chExt cx="0" cy="0"/>
        </a:xfrm>
      </p:grpSpPr>
      <p:sp>
        <p:nvSpPr>
          <p:cNvPr id="271" name="Google Shape;271;p46"/>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272" name="Google Shape;272;p46"/>
          <p:cNvPicPr preferRelativeResize="0"/>
          <p:nvPr/>
        </p:nvPicPr>
        <p:blipFill rotWithShape="1">
          <a:blip r:embed="rId2">
            <a:alphaModFix/>
          </a:blip>
          <a:srcRect b="0" l="0" r="30109" t="73622"/>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273" name="Google Shape;273;p46"/>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274" name="Google Shape;274;p46"/>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275" name="Google Shape;275;p46"/>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276" name="Google Shape;276;p46"/>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77" name="Google Shape;277;p46"/>
          <p:cNvSpPr/>
          <p:nvPr>
            <p:ph idx="4" type="pic"/>
          </p:nvPr>
        </p:nvSpPr>
        <p:spPr>
          <a:xfrm>
            <a:off x="7752125" y="2584175"/>
            <a:ext cx="1266600" cy="2093700"/>
          </a:xfrm>
          <a:prstGeom prst="rect">
            <a:avLst/>
          </a:prstGeom>
          <a:noFill/>
          <a:ln>
            <a:noFill/>
          </a:ln>
        </p:spPr>
      </p:sp>
      <p:sp>
        <p:nvSpPr>
          <p:cNvPr id="278" name="Google Shape;278;p4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6"/>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0" name="Google Shape;280;p46"/>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1" name="Google Shape;281;p46"/>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2" name="Google Shape;282;p46"/>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3" name="Google Shape;283;p46"/>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4" name="Google Shape;284;p46"/>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5" name="Google Shape;285;p46"/>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286" name="Shape 286"/>
        <p:cNvGrpSpPr/>
        <p:nvPr/>
      </p:nvGrpSpPr>
      <p:grpSpPr>
        <a:xfrm>
          <a:off x="0" y="0"/>
          <a:ext cx="0" cy="0"/>
          <a:chOff x="0" y="0"/>
          <a:chExt cx="0" cy="0"/>
        </a:xfrm>
      </p:grpSpPr>
      <p:sp>
        <p:nvSpPr>
          <p:cNvPr id="287" name="Google Shape;287;p47"/>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288" name="Google Shape;288;p47"/>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89" name="Google Shape;289;p47"/>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90" name="Google Shape;290;p47"/>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1" name="Google Shape;291;p47"/>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292" name="Google Shape;292;p47"/>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3" name="Google Shape;293;p47"/>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94" name="Google Shape;294;p47"/>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5" name="Google Shape;295;p4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47"/>
          <p:cNvSpPr/>
          <p:nvPr>
            <p:ph idx="9" type="pic"/>
          </p:nvPr>
        </p:nvSpPr>
        <p:spPr>
          <a:xfrm>
            <a:off x="133525" y="1298275"/>
            <a:ext cx="2531400" cy="1278000"/>
          </a:xfrm>
          <a:prstGeom prst="rect">
            <a:avLst/>
          </a:prstGeom>
          <a:noFill/>
          <a:ln>
            <a:noFill/>
          </a:ln>
        </p:spPr>
      </p:sp>
      <p:sp>
        <p:nvSpPr>
          <p:cNvPr id="297" name="Google Shape;297;p47"/>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298" name="Shape 298"/>
        <p:cNvGrpSpPr/>
        <p:nvPr/>
      </p:nvGrpSpPr>
      <p:grpSpPr>
        <a:xfrm>
          <a:off x="0" y="0"/>
          <a:ext cx="0" cy="0"/>
          <a:chOff x="0" y="0"/>
          <a:chExt cx="0" cy="0"/>
        </a:xfrm>
      </p:grpSpPr>
      <p:sp>
        <p:nvSpPr>
          <p:cNvPr id="299" name="Google Shape;299;p48"/>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0" name="Google Shape;300;p48"/>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301" name="Google Shape;301;p48"/>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2" name="Google Shape;302;p48"/>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3" name="Google Shape;303;p48"/>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04" name="Google Shape;304;p48"/>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05" name="Google Shape;305;p4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48"/>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48"/>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308" name="Google Shape;308;p48"/>
          <p:cNvSpPr/>
          <p:nvPr>
            <p:ph idx="8" type="pic"/>
          </p:nvPr>
        </p:nvSpPr>
        <p:spPr>
          <a:xfrm>
            <a:off x="134350" y="1295850"/>
            <a:ext cx="2529300" cy="1277400"/>
          </a:xfrm>
          <a:prstGeom prst="rect">
            <a:avLst/>
          </a:prstGeom>
          <a:noFill/>
          <a:ln>
            <a:noFill/>
          </a:ln>
        </p:spPr>
      </p:sp>
      <p:sp>
        <p:nvSpPr>
          <p:cNvPr id="309" name="Google Shape;309;p48"/>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310" name="Google Shape;310;p48"/>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311" name="Google Shape;311;p48"/>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2" name="Google Shape;312;p48"/>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3" name="Google Shape;313;p48"/>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4" name="Google Shape;314;p48"/>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5" name="Google Shape;315;p48"/>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6" name="Google Shape;316;p48"/>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7" name="Google Shape;317;p48"/>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318" name="Shape 318"/>
        <p:cNvGrpSpPr/>
        <p:nvPr/>
      </p:nvGrpSpPr>
      <p:grpSpPr>
        <a:xfrm>
          <a:off x="0" y="0"/>
          <a:ext cx="0" cy="0"/>
          <a:chOff x="0" y="0"/>
          <a:chExt cx="0" cy="0"/>
        </a:xfrm>
      </p:grpSpPr>
      <p:sp>
        <p:nvSpPr>
          <p:cNvPr id="319" name="Google Shape;319;p49"/>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320" name="Google Shape;320;p4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1" name="Google Shape;321;p49"/>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322" name="Google Shape;322;p49"/>
          <p:cNvGrpSpPr/>
          <p:nvPr/>
        </p:nvGrpSpPr>
        <p:grpSpPr>
          <a:xfrm>
            <a:off x="128875" y="-3665"/>
            <a:ext cx="8896225" cy="5148365"/>
            <a:chOff x="128875" y="-3665"/>
            <a:chExt cx="8896225" cy="5148365"/>
          </a:xfrm>
        </p:grpSpPr>
        <p:cxnSp>
          <p:nvCxnSpPr>
            <p:cNvPr id="323" name="Google Shape;323;p49"/>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324" name="Google Shape;324;p4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325" name="Google Shape;325;p49"/>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p49"/>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327" name="Google Shape;327;p49"/>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328" name="Google Shape;328;p49"/>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329" name="Google Shape;329;p4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330" name="Google Shape;330;p49"/>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31" name="Google Shape;331;p49"/>
          <p:cNvSpPr/>
          <p:nvPr>
            <p:ph idx="3" type="pic"/>
          </p:nvPr>
        </p:nvSpPr>
        <p:spPr>
          <a:xfrm>
            <a:off x="5219000" y="228600"/>
            <a:ext cx="2528400" cy="2346900"/>
          </a:xfrm>
          <a:prstGeom prst="rect">
            <a:avLst/>
          </a:prstGeom>
          <a:noFill/>
          <a:ln>
            <a:noFill/>
          </a:ln>
        </p:spPr>
      </p:sp>
      <p:sp>
        <p:nvSpPr>
          <p:cNvPr id="332" name="Google Shape;332;p49"/>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333" name="Shape 333"/>
        <p:cNvGrpSpPr/>
        <p:nvPr/>
      </p:nvGrpSpPr>
      <p:grpSpPr>
        <a:xfrm>
          <a:off x="0" y="0"/>
          <a:ext cx="0" cy="0"/>
          <a:chOff x="0" y="0"/>
          <a:chExt cx="0" cy="0"/>
        </a:xfrm>
      </p:grpSpPr>
      <p:pic>
        <p:nvPicPr>
          <p:cNvPr id="334" name="Google Shape;334;p50"/>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335" name="Google Shape;335;p50"/>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6" name="Google Shape;336;p50"/>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7" name="Google Shape;337;p50"/>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8" name="Google Shape;338;p50"/>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39" name="Google Shape;339;p50"/>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0" name="Google Shape;340;p50"/>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341" name="Google Shape;341;p50"/>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342" name="Google Shape;342;p50"/>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343" name="Google Shape;343;p50"/>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4" name="Google Shape;344;p50"/>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345" name="Google Shape;345;p5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50"/>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347" name="Google Shape;347;p50"/>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48" name="Google Shape;348;p50"/>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9" name="Google Shape;349;p50"/>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50" name="Google Shape;350;p50"/>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351" name="Shape 351"/>
        <p:cNvGrpSpPr/>
        <p:nvPr/>
      </p:nvGrpSpPr>
      <p:grpSpPr>
        <a:xfrm>
          <a:off x="0" y="0"/>
          <a:ext cx="0" cy="0"/>
          <a:chOff x="0" y="0"/>
          <a:chExt cx="0" cy="0"/>
        </a:xfrm>
      </p:grpSpPr>
      <p:sp>
        <p:nvSpPr>
          <p:cNvPr id="352" name="Google Shape;352;p51"/>
          <p:cNvSpPr/>
          <p:nvPr>
            <p:ph idx="2" type="pic"/>
          </p:nvPr>
        </p:nvSpPr>
        <p:spPr>
          <a:xfrm>
            <a:off x="7754350" y="2584475"/>
            <a:ext cx="1263000" cy="1272600"/>
          </a:xfrm>
          <a:prstGeom prst="rect">
            <a:avLst/>
          </a:prstGeom>
          <a:noFill/>
          <a:ln>
            <a:noFill/>
          </a:ln>
        </p:spPr>
      </p:sp>
      <p:sp>
        <p:nvSpPr>
          <p:cNvPr id="353" name="Google Shape;353;p51"/>
          <p:cNvSpPr/>
          <p:nvPr>
            <p:ph idx="3" type="pic"/>
          </p:nvPr>
        </p:nvSpPr>
        <p:spPr>
          <a:xfrm>
            <a:off x="5212300" y="2584475"/>
            <a:ext cx="1263000" cy="1272600"/>
          </a:xfrm>
          <a:prstGeom prst="rect">
            <a:avLst/>
          </a:prstGeom>
          <a:noFill/>
          <a:ln>
            <a:noFill/>
          </a:ln>
        </p:spPr>
      </p:sp>
      <p:sp>
        <p:nvSpPr>
          <p:cNvPr id="354" name="Google Shape;354;p5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355" name="Google Shape;355;p5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56" name="Google Shape;356;p51"/>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57" name="Google Shape;357;p51"/>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358" name="Google Shape;358;p51"/>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359" name="Google Shape;359;p51"/>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0" name="Google Shape;360;p51"/>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1" name="Google Shape;361;p51"/>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362" name="Google Shape;362;p51"/>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3" name="Google Shape;363;p51"/>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364" name="Google Shape;364;p51"/>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5" name="Google Shape;365;p51"/>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366" name="Shape 366"/>
        <p:cNvGrpSpPr/>
        <p:nvPr/>
      </p:nvGrpSpPr>
      <p:grpSpPr>
        <a:xfrm>
          <a:off x="0" y="0"/>
          <a:ext cx="0" cy="0"/>
          <a:chOff x="0" y="0"/>
          <a:chExt cx="0" cy="0"/>
        </a:xfrm>
      </p:grpSpPr>
      <p:pic>
        <p:nvPicPr>
          <p:cNvPr id="367" name="Google Shape;367;p52"/>
          <p:cNvPicPr preferRelativeResize="0"/>
          <p:nvPr/>
        </p:nvPicPr>
        <p:blipFill rotWithShape="1">
          <a:blip r:embed="rId2">
            <a:alphaModFix/>
          </a:blip>
          <a:srcRect b="13328" l="0" r="0" t="10503"/>
          <a:stretch/>
        </p:blipFill>
        <p:spPr>
          <a:xfrm rot="10800000">
            <a:off x="135149" y="1285126"/>
            <a:ext cx="5075876" cy="3866199"/>
          </a:xfrm>
          <a:prstGeom prst="rect">
            <a:avLst/>
          </a:prstGeom>
          <a:noFill/>
          <a:ln>
            <a:noFill/>
          </a:ln>
        </p:spPr>
      </p:pic>
      <p:sp>
        <p:nvSpPr>
          <p:cNvPr descr="A solid green color" id="368" name="Google Shape;368;p52"/>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369" name="Google Shape;369;p52"/>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370" name="Google Shape;370;p5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52"/>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72" name="Google Shape;372;p52"/>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73" name="Google Shape;373;p52"/>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74" name="Google Shape;374;p52"/>
          <p:cNvSpPr/>
          <p:nvPr>
            <p:ph idx="3" type="pic"/>
          </p:nvPr>
        </p:nvSpPr>
        <p:spPr>
          <a:xfrm>
            <a:off x="7757975" y="1297450"/>
            <a:ext cx="1259700" cy="1275000"/>
          </a:xfrm>
          <a:prstGeom prst="rect">
            <a:avLst/>
          </a:prstGeom>
          <a:noFill/>
          <a:ln>
            <a:noFill/>
          </a:ln>
        </p:spPr>
      </p:sp>
      <p:grpSp>
        <p:nvGrpSpPr>
          <p:cNvPr id="375" name="Google Shape;375;p52"/>
          <p:cNvGrpSpPr/>
          <p:nvPr/>
        </p:nvGrpSpPr>
        <p:grpSpPr>
          <a:xfrm>
            <a:off x="128875" y="0"/>
            <a:ext cx="8894550" cy="5152800"/>
            <a:chOff x="128875" y="0"/>
            <a:chExt cx="8894550" cy="5152800"/>
          </a:xfrm>
        </p:grpSpPr>
        <p:cxnSp>
          <p:nvCxnSpPr>
            <p:cNvPr id="376" name="Google Shape;376;p52"/>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377" name="Google Shape;377;p52"/>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378" name="Google Shape;378;p52"/>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379" name="Google Shape;379;p52"/>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380" name="Google Shape;380;p52"/>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1" name="Google Shape;381;p52"/>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2" name="Google Shape;382;p52"/>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3" name="Google Shape;383;p52"/>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384" name="Google Shape;384;p5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385" name="Google Shape;385;p52"/>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386" name="Shape 386"/>
        <p:cNvGrpSpPr/>
        <p:nvPr/>
      </p:nvGrpSpPr>
      <p:grpSpPr>
        <a:xfrm>
          <a:off x="0" y="0"/>
          <a:ext cx="0" cy="0"/>
          <a:chOff x="0" y="0"/>
          <a:chExt cx="0" cy="0"/>
        </a:xfrm>
      </p:grpSpPr>
      <p:pic>
        <p:nvPicPr>
          <p:cNvPr id="387" name="Google Shape;387;p53"/>
          <p:cNvPicPr preferRelativeResize="0"/>
          <p:nvPr/>
        </p:nvPicPr>
        <p:blipFill rotWithShape="1">
          <a:blip r:embed="rId2">
            <a:alphaModFix/>
          </a:blip>
          <a:srcRect b="0" l="-14115" r="0" t="239"/>
          <a:stretch/>
        </p:blipFill>
        <p:spPr>
          <a:xfrm rot="-5400000">
            <a:off x="7090639" y="651563"/>
            <a:ext cx="2584673" cy="1271001"/>
          </a:xfrm>
          <a:prstGeom prst="rect">
            <a:avLst/>
          </a:prstGeom>
          <a:noFill/>
          <a:ln>
            <a:noFill/>
          </a:ln>
        </p:spPr>
      </p:pic>
      <p:sp>
        <p:nvSpPr>
          <p:cNvPr id="388" name="Google Shape;388;p53"/>
          <p:cNvSpPr/>
          <p:nvPr>
            <p:ph idx="2" type="pic"/>
          </p:nvPr>
        </p:nvSpPr>
        <p:spPr>
          <a:xfrm>
            <a:off x="125900" y="-5250"/>
            <a:ext cx="3826500" cy="2584800"/>
          </a:xfrm>
          <a:prstGeom prst="rect">
            <a:avLst/>
          </a:prstGeom>
          <a:noFill/>
          <a:ln>
            <a:noFill/>
          </a:ln>
        </p:spPr>
      </p:sp>
      <p:sp>
        <p:nvSpPr>
          <p:cNvPr id="389" name="Google Shape;389;p53"/>
          <p:cNvSpPr/>
          <p:nvPr>
            <p:ph idx="3" type="pic"/>
          </p:nvPr>
        </p:nvSpPr>
        <p:spPr>
          <a:xfrm>
            <a:off x="7756975" y="3876725"/>
            <a:ext cx="1261500" cy="1268100"/>
          </a:xfrm>
          <a:prstGeom prst="rect">
            <a:avLst/>
          </a:prstGeom>
          <a:noFill/>
          <a:ln>
            <a:noFill/>
          </a:ln>
        </p:spPr>
      </p:sp>
      <p:sp>
        <p:nvSpPr>
          <p:cNvPr id="390" name="Google Shape;390;p53"/>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391" name="Google Shape;391;p53"/>
          <p:cNvGrpSpPr/>
          <p:nvPr/>
        </p:nvGrpSpPr>
        <p:grpSpPr>
          <a:xfrm>
            <a:off x="128875" y="-1950"/>
            <a:ext cx="8894675" cy="5146650"/>
            <a:chOff x="128875" y="-1950"/>
            <a:chExt cx="8894675" cy="5146650"/>
          </a:xfrm>
        </p:grpSpPr>
        <p:cxnSp>
          <p:nvCxnSpPr>
            <p:cNvPr id="392" name="Google Shape;392;p53"/>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93" name="Google Shape;393;p53"/>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394" name="Google Shape;394;p53"/>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395" name="Google Shape;395;p5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96" name="Google Shape;396;p5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397" name="Google Shape;397;p53"/>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398" name="Google Shape;398;p53"/>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399" name="Google Shape;399;p53"/>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400" name="Google Shape;400;p53"/>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401" name="Shape 401"/>
        <p:cNvGrpSpPr/>
        <p:nvPr/>
      </p:nvGrpSpPr>
      <p:grpSpPr>
        <a:xfrm>
          <a:off x="0" y="0"/>
          <a:ext cx="0" cy="0"/>
          <a:chOff x="0" y="0"/>
          <a:chExt cx="0" cy="0"/>
        </a:xfrm>
      </p:grpSpPr>
      <p:pic>
        <p:nvPicPr>
          <p:cNvPr id="402" name="Google Shape;402;p54"/>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403" name="Google Shape;403;p54"/>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404" name="Google Shape;404;p54"/>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405" name="Google Shape;405;p5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6" name="Google Shape;406;p54"/>
          <p:cNvSpPr/>
          <p:nvPr>
            <p:ph idx="2" type="pic"/>
          </p:nvPr>
        </p:nvSpPr>
        <p:spPr>
          <a:xfrm>
            <a:off x="2673625" y="-3975"/>
            <a:ext cx="1261800" cy="1291800"/>
          </a:xfrm>
          <a:prstGeom prst="rect">
            <a:avLst/>
          </a:prstGeom>
          <a:noFill/>
          <a:ln>
            <a:noFill/>
          </a:ln>
        </p:spPr>
      </p:sp>
      <p:sp>
        <p:nvSpPr>
          <p:cNvPr id="407" name="Google Shape;407;p54"/>
          <p:cNvSpPr/>
          <p:nvPr>
            <p:ph idx="3" type="pic"/>
          </p:nvPr>
        </p:nvSpPr>
        <p:spPr>
          <a:xfrm>
            <a:off x="7752125" y="-2225"/>
            <a:ext cx="1264500" cy="3858300"/>
          </a:xfrm>
          <a:prstGeom prst="rect">
            <a:avLst/>
          </a:prstGeom>
          <a:noFill/>
          <a:ln>
            <a:noFill/>
          </a:ln>
        </p:spPr>
      </p:sp>
      <p:grpSp>
        <p:nvGrpSpPr>
          <p:cNvPr id="408" name="Google Shape;408;p54"/>
          <p:cNvGrpSpPr/>
          <p:nvPr/>
        </p:nvGrpSpPr>
        <p:grpSpPr>
          <a:xfrm>
            <a:off x="128875" y="-3350"/>
            <a:ext cx="8890817" cy="5151000"/>
            <a:chOff x="128875" y="-3350"/>
            <a:chExt cx="8894375" cy="5151000"/>
          </a:xfrm>
        </p:grpSpPr>
        <p:cxnSp>
          <p:nvCxnSpPr>
            <p:cNvPr id="409" name="Google Shape;409;p54"/>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410" name="Google Shape;410;p54"/>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411" name="Google Shape;411;p54"/>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412" name="Google Shape;412;p54"/>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413" name="Google Shape;413;p54"/>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414" name="Google Shape;414;p54"/>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415" name="Google Shape;415;p54"/>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416" name="Google Shape;416;p5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417" name="Google Shape;417;p54"/>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418" name="Google Shape;418;p54"/>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19" name="Shape 419"/>
        <p:cNvGrpSpPr/>
        <p:nvPr/>
      </p:nvGrpSpPr>
      <p:grpSpPr>
        <a:xfrm>
          <a:off x="0" y="0"/>
          <a:ext cx="0" cy="0"/>
          <a:chOff x="0" y="0"/>
          <a:chExt cx="0" cy="0"/>
        </a:xfrm>
      </p:grpSpPr>
      <p:sp>
        <p:nvSpPr>
          <p:cNvPr id="420" name="Google Shape;420;p5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421" name="Google Shape;421;p5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48" name="Shape 48"/>
        <p:cNvGrpSpPr/>
        <p:nvPr/>
      </p:nvGrpSpPr>
      <p:grpSpPr>
        <a:xfrm>
          <a:off x="0" y="0"/>
          <a:ext cx="0" cy="0"/>
          <a:chOff x="0" y="0"/>
          <a:chExt cx="0" cy="0"/>
        </a:xfrm>
      </p:grpSpPr>
      <p:pic>
        <p:nvPicPr>
          <p:cNvPr id="49" name="Google Shape;49;p29"/>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0" name="Google Shape;50;p29"/>
          <p:cNvSpPr/>
          <p:nvPr>
            <p:ph idx="2" type="pic"/>
          </p:nvPr>
        </p:nvSpPr>
        <p:spPr>
          <a:xfrm>
            <a:off x="7757975" y="0"/>
            <a:ext cx="1256100" cy="1286400"/>
          </a:xfrm>
          <a:prstGeom prst="rect">
            <a:avLst/>
          </a:prstGeom>
          <a:noFill/>
          <a:ln>
            <a:noFill/>
          </a:ln>
        </p:spPr>
      </p:sp>
      <p:sp>
        <p:nvSpPr>
          <p:cNvPr id="51" name="Google Shape;51;p29"/>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52" name="Google Shape;52;p2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3" name="Google Shape;53;p29"/>
          <p:cNvGrpSpPr/>
          <p:nvPr/>
        </p:nvGrpSpPr>
        <p:grpSpPr>
          <a:xfrm>
            <a:off x="128875" y="0"/>
            <a:ext cx="8894375" cy="5144700"/>
            <a:chOff x="128875" y="0"/>
            <a:chExt cx="8894375" cy="5144700"/>
          </a:xfrm>
        </p:grpSpPr>
        <p:cxnSp>
          <p:nvCxnSpPr>
            <p:cNvPr id="54" name="Google Shape;54;p29"/>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5" name="Google Shape;55;p2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6" name="Google Shape;56;p2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7" name="Google Shape;57;p29"/>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58" name="Google Shape;58;p29"/>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22" name="Shape 422"/>
        <p:cNvGrpSpPr/>
        <p:nvPr/>
      </p:nvGrpSpPr>
      <p:grpSpPr>
        <a:xfrm>
          <a:off x="0" y="0"/>
          <a:ext cx="0" cy="0"/>
          <a:chOff x="0" y="0"/>
          <a:chExt cx="0" cy="0"/>
        </a:xfrm>
      </p:grpSpPr>
      <p:sp>
        <p:nvSpPr>
          <p:cNvPr id="423" name="Google Shape;423;p5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424" name="Shape 424"/>
        <p:cNvGrpSpPr/>
        <p:nvPr/>
      </p:nvGrpSpPr>
      <p:grpSpPr>
        <a:xfrm>
          <a:off x="0" y="0"/>
          <a:ext cx="0" cy="0"/>
          <a:chOff x="0" y="0"/>
          <a:chExt cx="0" cy="0"/>
        </a:xfrm>
      </p:grpSpPr>
      <p:sp>
        <p:nvSpPr>
          <p:cNvPr id="425" name="Google Shape;425;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26" name="Google Shape;426;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427" name="Shape 427"/>
        <p:cNvGrpSpPr/>
        <p:nvPr/>
      </p:nvGrpSpPr>
      <p:grpSpPr>
        <a:xfrm>
          <a:off x="0" y="0"/>
          <a:ext cx="0" cy="0"/>
          <a:chOff x="0" y="0"/>
          <a:chExt cx="0" cy="0"/>
        </a:xfrm>
      </p:grpSpPr>
      <p:sp>
        <p:nvSpPr>
          <p:cNvPr id="428" name="Google Shape;428;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29" name="Google Shape;429;p5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0" name="Google Shape;430;p5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1" name="Shape 431"/>
        <p:cNvGrpSpPr/>
        <p:nvPr/>
      </p:nvGrpSpPr>
      <p:grpSpPr>
        <a:xfrm>
          <a:off x="0" y="0"/>
          <a:ext cx="0" cy="0"/>
          <a:chOff x="0" y="0"/>
          <a:chExt cx="0" cy="0"/>
        </a:xfrm>
      </p:grpSpPr>
      <p:sp>
        <p:nvSpPr>
          <p:cNvPr id="432" name="Google Shape;432;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33" name="Shape 433"/>
        <p:cNvGrpSpPr/>
        <p:nvPr/>
      </p:nvGrpSpPr>
      <p:grpSpPr>
        <a:xfrm>
          <a:off x="0" y="0"/>
          <a:ext cx="0" cy="0"/>
          <a:chOff x="0" y="0"/>
          <a:chExt cx="0" cy="0"/>
        </a:xfrm>
      </p:grpSpPr>
      <p:sp>
        <p:nvSpPr>
          <p:cNvPr id="434" name="Google Shape;434;p6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435" name="Google Shape;435;p6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36" name="Shape 436"/>
        <p:cNvGrpSpPr/>
        <p:nvPr/>
      </p:nvGrpSpPr>
      <p:grpSpPr>
        <a:xfrm>
          <a:off x="0" y="0"/>
          <a:ext cx="0" cy="0"/>
          <a:chOff x="0" y="0"/>
          <a:chExt cx="0" cy="0"/>
        </a:xfrm>
      </p:grpSpPr>
      <p:sp>
        <p:nvSpPr>
          <p:cNvPr id="437" name="Google Shape;437;p6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38" name="Shape 438"/>
        <p:cNvGrpSpPr/>
        <p:nvPr/>
      </p:nvGrpSpPr>
      <p:grpSpPr>
        <a:xfrm>
          <a:off x="0" y="0"/>
          <a:ext cx="0" cy="0"/>
          <a:chOff x="0" y="0"/>
          <a:chExt cx="0" cy="0"/>
        </a:xfrm>
      </p:grpSpPr>
      <p:sp>
        <p:nvSpPr>
          <p:cNvPr id="439" name="Google Shape;439;p6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440" name="Google Shape;440;p6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441" name="Google Shape;441;p6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42" name="Shape 442"/>
        <p:cNvGrpSpPr/>
        <p:nvPr/>
      </p:nvGrpSpPr>
      <p:grpSpPr>
        <a:xfrm>
          <a:off x="0" y="0"/>
          <a:ext cx="0" cy="0"/>
          <a:chOff x="0" y="0"/>
          <a:chExt cx="0" cy="0"/>
        </a:xfrm>
      </p:grpSpPr>
      <p:sp>
        <p:nvSpPr>
          <p:cNvPr id="443" name="Google Shape;443;p6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44" name="Shape 444"/>
        <p:cNvGrpSpPr/>
        <p:nvPr/>
      </p:nvGrpSpPr>
      <p:grpSpPr>
        <a:xfrm>
          <a:off x="0" y="0"/>
          <a:ext cx="0" cy="0"/>
          <a:chOff x="0" y="0"/>
          <a:chExt cx="0" cy="0"/>
        </a:xfrm>
      </p:grpSpPr>
      <p:sp>
        <p:nvSpPr>
          <p:cNvPr id="445" name="Google Shape;445;p64"/>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446" name="Google Shape;446;p6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47" name="Shape 44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59" name="Shape 59"/>
        <p:cNvGrpSpPr/>
        <p:nvPr/>
      </p:nvGrpSpPr>
      <p:grpSpPr>
        <a:xfrm>
          <a:off x="0" y="0"/>
          <a:ext cx="0" cy="0"/>
          <a:chOff x="0" y="0"/>
          <a:chExt cx="0" cy="0"/>
        </a:xfrm>
      </p:grpSpPr>
      <p:sp>
        <p:nvSpPr>
          <p:cNvPr id="60" name="Google Shape;60;p3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30"/>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62" name="Google Shape;62;p3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3" name="Google Shape;63;p3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48" name="Shape 448"/>
        <p:cNvGrpSpPr/>
        <p:nvPr/>
      </p:nvGrpSpPr>
      <p:grpSpPr>
        <a:xfrm>
          <a:off x="0" y="0"/>
          <a:ext cx="0" cy="0"/>
          <a:chOff x="0" y="0"/>
          <a:chExt cx="0" cy="0"/>
        </a:xfrm>
      </p:grpSpPr>
      <p:sp>
        <p:nvSpPr>
          <p:cNvPr id="449" name="Google Shape;449;p66"/>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50" name="Google Shape;450;p66"/>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1" name="Google Shape;451;p66"/>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2" name="Google Shape;452;p66"/>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3" name="Google Shape;453;p66"/>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4" name="Google Shape;454;p66"/>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5" name="Google Shape;455;p66"/>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56" name="Shape 456"/>
        <p:cNvGrpSpPr/>
        <p:nvPr/>
      </p:nvGrpSpPr>
      <p:grpSpPr>
        <a:xfrm>
          <a:off x="0" y="0"/>
          <a:ext cx="0" cy="0"/>
          <a:chOff x="0" y="0"/>
          <a:chExt cx="0" cy="0"/>
        </a:xfrm>
      </p:grpSpPr>
      <p:sp>
        <p:nvSpPr>
          <p:cNvPr id="457" name="Google Shape;457;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58" name="Google Shape;458;p67"/>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59" name="Google Shape;459;p6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60" name="Shape 460"/>
        <p:cNvGrpSpPr/>
        <p:nvPr/>
      </p:nvGrpSpPr>
      <p:grpSpPr>
        <a:xfrm>
          <a:off x="0" y="0"/>
          <a:ext cx="0" cy="0"/>
          <a:chOff x="0" y="0"/>
          <a:chExt cx="0" cy="0"/>
        </a:xfrm>
      </p:grpSpPr>
      <p:sp>
        <p:nvSpPr>
          <p:cNvPr id="461" name="Google Shape;461;p68"/>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62" name="Google Shape;462;p68"/>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63" name="Google Shape;463;p68"/>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64" name="Google Shape;464;p68"/>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65" name="Google Shape;465;p68"/>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66" name="Shape 466"/>
        <p:cNvGrpSpPr/>
        <p:nvPr/>
      </p:nvGrpSpPr>
      <p:grpSpPr>
        <a:xfrm>
          <a:off x="0" y="0"/>
          <a:ext cx="0" cy="0"/>
          <a:chOff x="0" y="0"/>
          <a:chExt cx="0" cy="0"/>
        </a:xfrm>
      </p:grpSpPr>
      <p:sp>
        <p:nvSpPr>
          <p:cNvPr id="467" name="Google Shape;467;p69"/>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68" name="Google Shape;468;p69"/>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69" name="Google Shape;469;p69"/>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70" name="Google Shape;470;p69"/>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1" name="Google Shape;471;p69"/>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2" name="Google Shape;472;p69"/>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3" name="Google Shape;473;p69"/>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74" name="Shape 474"/>
        <p:cNvGrpSpPr/>
        <p:nvPr/>
      </p:nvGrpSpPr>
      <p:grpSpPr>
        <a:xfrm>
          <a:off x="0" y="0"/>
          <a:ext cx="0" cy="0"/>
          <a:chOff x="0" y="0"/>
          <a:chExt cx="0" cy="0"/>
        </a:xfrm>
      </p:grpSpPr>
      <p:sp>
        <p:nvSpPr>
          <p:cNvPr id="475" name="Google Shape;475;p70"/>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76" name="Google Shape;476;p70"/>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7" name="Google Shape;477;p70"/>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8" name="Google Shape;478;p70"/>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9" name="Google Shape;479;p70"/>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80" name="Google Shape;480;p70"/>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1" name="Google Shape;481;p70"/>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2" name="Google Shape;482;p70"/>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3" name="Google Shape;483;p70"/>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84" name="Shape 484"/>
        <p:cNvGrpSpPr/>
        <p:nvPr/>
      </p:nvGrpSpPr>
      <p:grpSpPr>
        <a:xfrm>
          <a:off x="0" y="0"/>
          <a:ext cx="0" cy="0"/>
          <a:chOff x="0" y="0"/>
          <a:chExt cx="0" cy="0"/>
        </a:xfrm>
      </p:grpSpPr>
      <p:sp>
        <p:nvSpPr>
          <p:cNvPr id="485" name="Google Shape;485;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86" name="Google Shape;486;p71"/>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87" name="Shape 487"/>
        <p:cNvGrpSpPr/>
        <p:nvPr/>
      </p:nvGrpSpPr>
      <p:grpSpPr>
        <a:xfrm>
          <a:off x="0" y="0"/>
          <a:ext cx="0" cy="0"/>
          <a:chOff x="0" y="0"/>
          <a:chExt cx="0" cy="0"/>
        </a:xfrm>
      </p:grpSpPr>
      <p:sp>
        <p:nvSpPr>
          <p:cNvPr id="488" name="Google Shape;488;p72"/>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89" name="Google Shape;489;p72"/>
          <p:cNvSpPr/>
          <p:nvPr>
            <p:ph idx="2" type="pic"/>
          </p:nvPr>
        </p:nvSpPr>
        <p:spPr>
          <a:xfrm>
            <a:off x="4804825" y="1133300"/>
            <a:ext cx="4027500" cy="2392800"/>
          </a:xfrm>
          <a:prstGeom prst="rect">
            <a:avLst/>
          </a:prstGeom>
          <a:noFill/>
          <a:ln>
            <a:noFill/>
          </a:ln>
        </p:spPr>
      </p:sp>
      <p:sp>
        <p:nvSpPr>
          <p:cNvPr id="490" name="Google Shape;490;p72"/>
          <p:cNvSpPr/>
          <p:nvPr>
            <p:ph idx="3" type="pic"/>
          </p:nvPr>
        </p:nvSpPr>
        <p:spPr>
          <a:xfrm>
            <a:off x="311725" y="1133300"/>
            <a:ext cx="4027500" cy="2392800"/>
          </a:xfrm>
          <a:prstGeom prst="rect">
            <a:avLst/>
          </a:prstGeom>
          <a:noFill/>
          <a:ln>
            <a:noFill/>
          </a:ln>
        </p:spPr>
      </p:sp>
      <p:sp>
        <p:nvSpPr>
          <p:cNvPr id="491" name="Google Shape;491;p72"/>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2" name="Google Shape;492;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93" name="Google Shape;493;p72"/>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494" name="Google Shape;494;p72"/>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95" name="Shape 495"/>
        <p:cNvGrpSpPr/>
        <p:nvPr/>
      </p:nvGrpSpPr>
      <p:grpSpPr>
        <a:xfrm>
          <a:off x="0" y="0"/>
          <a:ext cx="0" cy="0"/>
          <a:chOff x="0" y="0"/>
          <a:chExt cx="0" cy="0"/>
        </a:xfrm>
      </p:grpSpPr>
      <p:sp>
        <p:nvSpPr>
          <p:cNvPr id="496" name="Google Shape;496;p73"/>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97" name="Google Shape;497;p73"/>
          <p:cNvSpPr/>
          <p:nvPr>
            <p:ph idx="2" type="pic"/>
          </p:nvPr>
        </p:nvSpPr>
        <p:spPr>
          <a:xfrm>
            <a:off x="6205225" y="1128325"/>
            <a:ext cx="2627100" cy="2273100"/>
          </a:xfrm>
          <a:prstGeom prst="rect">
            <a:avLst/>
          </a:prstGeom>
          <a:noFill/>
          <a:ln>
            <a:noFill/>
          </a:ln>
        </p:spPr>
      </p:sp>
      <p:sp>
        <p:nvSpPr>
          <p:cNvPr id="498" name="Google Shape;498;p73"/>
          <p:cNvSpPr/>
          <p:nvPr>
            <p:ph idx="3" type="pic"/>
          </p:nvPr>
        </p:nvSpPr>
        <p:spPr>
          <a:xfrm>
            <a:off x="311725" y="1128325"/>
            <a:ext cx="2627100" cy="2273100"/>
          </a:xfrm>
          <a:prstGeom prst="rect">
            <a:avLst/>
          </a:prstGeom>
          <a:noFill/>
          <a:ln>
            <a:noFill/>
          </a:ln>
        </p:spPr>
      </p:sp>
      <p:sp>
        <p:nvSpPr>
          <p:cNvPr id="499" name="Google Shape;499;p73"/>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0" name="Google Shape;500;p73"/>
          <p:cNvSpPr/>
          <p:nvPr>
            <p:ph idx="5" type="pic"/>
          </p:nvPr>
        </p:nvSpPr>
        <p:spPr>
          <a:xfrm>
            <a:off x="3255250" y="1128325"/>
            <a:ext cx="2627100" cy="2273100"/>
          </a:xfrm>
          <a:prstGeom prst="rect">
            <a:avLst/>
          </a:prstGeom>
          <a:noFill/>
          <a:ln>
            <a:noFill/>
          </a:ln>
        </p:spPr>
      </p:sp>
      <p:sp>
        <p:nvSpPr>
          <p:cNvPr id="501" name="Google Shape;501;p73"/>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2" name="Google Shape;502;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503" name="Google Shape;503;p73"/>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4" name="Google Shape;504;p73"/>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5" name="Google Shape;505;p73"/>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506" name="Shape 506"/>
        <p:cNvGrpSpPr/>
        <p:nvPr/>
      </p:nvGrpSpPr>
      <p:grpSpPr>
        <a:xfrm>
          <a:off x="0" y="0"/>
          <a:ext cx="0" cy="0"/>
          <a:chOff x="0" y="0"/>
          <a:chExt cx="0" cy="0"/>
        </a:xfrm>
      </p:grpSpPr>
      <p:sp>
        <p:nvSpPr>
          <p:cNvPr id="507" name="Google Shape;507;p74"/>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508" name="Shape 508"/>
        <p:cNvGrpSpPr/>
        <p:nvPr/>
      </p:nvGrpSpPr>
      <p:grpSpPr>
        <a:xfrm>
          <a:off x="0" y="0"/>
          <a:ext cx="0" cy="0"/>
          <a:chOff x="0" y="0"/>
          <a:chExt cx="0" cy="0"/>
        </a:xfrm>
      </p:grpSpPr>
      <p:sp>
        <p:nvSpPr>
          <p:cNvPr id="509" name="Google Shape;509;p75"/>
          <p:cNvSpPr/>
          <p:nvPr>
            <p:ph idx="2" type="pic"/>
          </p:nvPr>
        </p:nvSpPr>
        <p:spPr>
          <a:xfrm>
            <a:off x="3389600" y="118913"/>
            <a:ext cx="1643700" cy="1535100"/>
          </a:xfrm>
          <a:prstGeom prst="rect">
            <a:avLst/>
          </a:prstGeom>
          <a:noFill/>
          <a:ln>
            <a:noFill/>
          </a:ln>
        </p:spPr>
      </p:sp>
      <p:sp>
        <p:nvSpPr>
          <p:cNvPr id="510" name="Google Shape;510;p75"/>
          <p:cNvSpPr/>
          <p:nvPr>
            <p:ph idx="3" type="pic"/>
          </p:nvPr>
        </p:nvSpPr>
        <p:spPr>
          <a:xfrm>
            <a:off x="5195935" y="118913"/>
            <a:ext cx="1643700" cy="1535100"/>
          </a:xfrm>
          <a:prstGeom prst="rect">
            <a:avLst/>
          </a:prstGeom>
          <a:noFill/>
          <a:ln>
            <a:noFill/>
          </a:ln>
        </p:spPr>
      </p:sp>
      <p:sp>
        <p:nvSpPr>
          <p:cNvPr id="511" name="Google Shape;511;p75"/>
          <p:cNvSpPr/>
          <p:nvPr>
            <p:ph idx="4" type="pic"/>
          </p:nvPr>
        </p:nvSpPr>
        <p:spPr>
          <a:xfrm>
            <a:off x="7002270" y="118913"/>
            <a:ext cx="1643700" cy="1535100"/>
          </a:xfrm>
          <a:prstGeom prst="rect">
            <a:avLst/>
          </a:prstGeom>
          <a:noFill/>
          <a:ln>
            <a:noFill/>
          </a:ln>
        </p:spPr>
      </p:sp>
      <p:sp>
        <p:nvSpPr>
          <p:cNvPr id="512" name="Google Shape;512;p75"/>
          <p:cNvSpPr/>
          <p:nvPr>
            <p:ph idx="5" type="pic"/>
          </p:nvPr>
        </p:nvSpPr>
        <p:spPr>
          <a:xfrm>
            <a:off x="3389588" y="1804212"/>
            <a:ext cx="1643700" cy="1535100"/>
          </a:xfrm>
          <a:prstGeom prst="rect">
            <a:avLst/>
          </a:prstGeom>
          <a:noFill/>
          <a:ln>
            <a:noFill/>
          </a:ln>
        </p:spPr>
      </p:sp>
      <p:sp>
        <p:nvSpPr>
          <p:cNvPr id="513" name="Google Shape;513;p75"/>
          <p:cNvSpPr/>
          <p:nvPr>
            <p:ph idx="6" type="pic"/>
          </p:nvPr>
        </p:nvSpPr>
        <p:spPr>
          <a:xfrm>
            <a:off x="5195922" y="1804212"/>
            <a:ext cx="1643700" cy="1535100"/>
          </a:xfrm>
          <a:prstGeom prst="rect">
            <a:avLst/>
          </a:prstGeom>
          <a:noFill/>
          <a:ln>
            <a:noFill/>
          </a:ln>
        </p:spPr>
      </p:sp>
      <p:sp>
        <p:nvSpPr>
          <p:cNvPr id="514" name="Google Shape;514;p75"/>
          <p:cNvSpPr/>
          <p:nvPr>
            <p:ph idx="7" type="pic"/>
          </p:nvPr>
        </p:nvSpPr>
        <p:spPr>
          <a:xfrm>
            <a:off x="7002257" y="1804212"/>
            <a:ext cx="1643700" cy="1535100"/>
          </a:xfrm>
          <a:prstGeom prst="rect">
            <a:avLst/>
          </a:prstGeom>
          <a:noFill/>
          <a:ln>
            <a:noFill/>
          </a:ln>
        </p:spPr>
      </p:sp>
      <p:sp>
        <p:nvSpPr>
          <p:cNvPr id="515" name="Google Shape;515;p75"/>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516" name="Google Shape;516;p75"/>
          <p:cNvSpPr/>
          <p:nvPr>
            <p:ph idx="8" type="pic"/>
          </p:nvPr>
        </p:nvSpPr>
        <p:spPr>
          <a:xfrm>
            <a:off x="3389588" y="3489487"/>
            <a:ext cx="1643700" cy="1535100"/>
          </a:xfrm>
          <a:prstGeom prst="rect">
            <a:avLst/>
          </a:prstGeom>
          <a:noFill/>
          <a:ln>
            <a:noFill/>
          </a:ln>
        </p:spPr>
      </p:sp>
      <p:sp>
        <p:nvSpPr>
          <p:cNvPr id="517" name="Google Shape;517;p75"/>
          <p:cNvSpPr/>
          <p:nvPr>
            <p:ph idx="9" type="pic"/>
          </p:nvPr>
        </p:nvSpPr>
        <p:spPr>
          <a:xfrm>
            <a:off x="5195922" y="3489487"/>
            <a:ext cx="1643700" cy="1535100"/>
          </a:xfrm>
          <a:prstGeom prst="rect">
            <a:avLst/>
          </a:prstGeom>
          <a:noFill/>
          <a:ln>
            <a:noFill/>
          </a:ln>
        </p:spPr>
      </p:sp>
      <p:sp>
        <p:nvSpPr>
          <p:cNvPr id="518" name="Google Shape;518;p75"/>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64" name="Shape 64"/>
        <p:cNvGrpSpPr/>
        <p:nvPr/>
      </p:nvGrpSpPr>
      <p:grpSpPr>
        <a:xfrm>
          <a:off x="0" y="0"/>
          <a:ext cx="0" cy="0"/>
          <a:chOff x="0" y="0"/>
          <a:chExt cx="0" cy="0"/>
        </a:xfrm>
      </p:grpSpPr>
      <p:sp>
        <p:nvSpPr>
          <p:cNvPr id="65" name="Google Shape;65;p3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31"/>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67" name="Google Shape;67;p3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68" name="Google Shape;68;p3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524" name="Shape 524"/>
        <p:cNvGrpSpPr/>
        <p:nvPr/>
      </p:nvGrpSpPr>
      <p:grpSpPr>
        <a:xfrm>
          <a:off x="0" y="0"/>
          <a:ext cx="0" cy="0"/>
          <a:chOff x="0" y="0"/>
          <a:chExt cx="0" cy="0"/>
        </a:xfrm>
      </p:grpSpPr>
      <p:pic>
        <p:nvPicPr>
          <p:cNvPr id="525" name="Google Shape;525;g36ce1d02e4b_1_1057"/>
          <p:cNvPicPr preferRelativeResize="0"/>
          <p:nvPr/>
        </p:nvPicPr>
        <p:blipFill rotWithShape="1">
          <a:blip r:embed="rId2">
            <a:alphaModFix amt="70000"/>
          </a:blip>
          <a:srcRect b="0" l="1312" r="0" t="0"/>
          <a:stretch/>
        </p:blipFill>
        <p:spPr>
          <a:xfrm>
            <a:off x="0" y="0"/>
            <a:ext cx="9023249" cy="5143500"/>
          </a:xfrm>
          <a:prstGeom prst="rect">
            <a:avLst/>
          </a:prstGeom>
          <a:noFill/>
          <a:ln>
            <a:noFill/>
          </a:ln>
        </p:spPr>
      </p:pic>
      <p:sp>
        <p:nvSpPr>
          <p:cNvPr id="526" name="Google Shape;526;g36ce1d02e4b_1_1057"/>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527" name="Google Shape;527;g36ce1d02e4b_1_1057"/>
          <p:cNvSpPr/>
          <p:nvPr>
            <p:ph idx="2" type="pic"/>
          </p:nvPr>
        </p:nvSpPr>
        <p:spPr>
          <a:xfrm>
            <a:off x="6487225" y="2586525"/>
            <a:ext cx="1259100" cy="1269000"/>
          </a:xfrm>
          <a:prstGeom prst="rect">
            <a:avLst/>
          </a:prstGeom>
          <a:noFill/>
          <a:ln>
            <a:noFill/>
          </a:ln>
        </p:spPr>
      </p:sp>
      <p:sp>
        <p:nvSpPr>
          <p:cNvPr id="528" name="Google Shape;528;g36ce1d02e4b_1_1057"/>
          <p:cNvSpPr/>
          <p:nvPr>
            <p:ph idx="3" type="pic"/>
          </p:nvPr>
        </p:nvSpPr>
        <p:spPr>
          <a:xfrm>
            <a:off x="7757975" y="3866750"/>
            <a:ext cx="1259700" cy="1279200"/>
          </a:xfrm>
          <a:prstGeom prst="rect">
            <a:avLst/>
          </a:prstGeom>
          <a:noFill/>
          <a:ln>
            <a:noFill/>
          </a:ln>
        </p:spPr>
      </p:sp>
      <p:sp>
        <p:nvSpPr>
          <p:cNvPr id="529" name="Google Shape;529;g36ce1d02e4b_1_105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0" name="Google Shape;530;g36ce1d02e4b_1_1057"/>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531" name="Google Shape;531;g36ce1d02e4b_1_1057"/>
          <p:cNvGrpSpPr/>
          <p:nvPr/>
        </p:nvGrpSpPr>
        <p:grpSpPr>
          <a:xfrm>
            <a:off x="128875" y="0"/>
            <a:ext cx="8897700" cy="5144700"/>
            <a:chOff x="128875" y="0"/>
            <a:chExt cx="8897700" cy="5144700"/>
          </a:xfrm>
        </p:grpSpPr>
        <p:cxnSp>
          <p:nvCxnSpPr>
            <p:cNvPr id="532" name="Google Shape;532;g36ce1d02e4b_1_1057"/>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33" name="Google Shape;533;g36ce1d02e4b_1_1057"/>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34" name="Google Shape;534;g36ce1d02e4b_1_1057"/>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535" name="Google Shape;535;g36ce1d02e4b_1_1057"/>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536" name="Google Shape;536;g36ce1d02e4b_1_1057"/>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37" name="Google Shape;537;g36ce1d02e4b_1_1057"/>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38" name="Google Shape;538;g36ce1d02e4b_1_1057"/>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39" name="Google Shape;539;g36ce1d02e4b_1_1057"/>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40" name="Google Shape;540;g36ce1d02e4b_1_105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541" name="Google Shape;541;g36ce1d02e4b_1_1057"/>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42" name="Google Shape;542;g36ce1d02e4b_1_1057"/>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543" name="Google Shape;543;g36ce1d02e4b_1_1057"/>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544" name="Google Shape;544;g36ce1d02e4b_1_1057"/>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545" name="Shape 545"/>
        <p:cNvGrpSpPr/>
        <p:nvPr/>
      </p:nvGrpSpPr>
      <p:grpSpPr>
        <a:xfrm>
          <a:off x="0" y="0"/>
          <a:ext cx="0" cy="0"/>
          <a:chOff x="0" y="0"/>
          <a:chExt cx="0" cy="0"/>
        </a:xfrm>
      </p:grpSpPr>
      <p:pic>
        <p:nvPicPr>
          <p:cNvPr id="546" name="Google Shape;546;g36ce1d02e4b_1_1078"/>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47" name="Google Shape;547;g36ce1d02e4b_1_1078"/>
          <p:cNvSpPr/>
          <p:nvPr>
            <p:ph idx="2" type="pic"/>
          </p:nvPr>
        </p:nvSpPr>
        <p:spPr>
          <a:xfrm>
            <a:off x="7757975" y="0"/>
            <a:ext cx="1256100" cy="1286400"/>
          </a:xfrm>
          <a:prstGeom prst="rect">
            <a:avLst/>
          </a:prstGeom>
          <a:noFill/>
          <a:ln>
            <a:noFill/>
          </a:ln>
        </p:spPr>
      </p:sp>
      <p:sp>
        <p:nvSpPr>
          <p:cNvPr id="548" name="Google Shape;548;g36ce1d02e4b_1_1078"/>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549" name="Google Shape;549;g36ce1d02e4b_1_107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0" name="Google Shape;550;g36ce1d02e4b_1_1078"/>
          <p:cNvGrpSpPr/>
          <p:nvPr/>
        </p:nvGrpSpPr>
        <p:grpSpPr>
          <a:xfrm>
            <a:off x="128875" y="0"/>
            <a:ext cx="8894375" cy="5144700"/>
            <a:chOff x="128875" y="0"/>
            <a:chExt cx="8894375" cy="5144700"/>
          </a:xfrm>
        </p:grpSpPr>
        <p:cxnSp>
          <p:nvCxnSpPr>
            <p:cNvPr id="551" name="Google Shape;551;g36ce1d02e4b_1_1078"/>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52" name="Google Shape;552;g36ce1d02e4b_1_107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53" name="Google Shape;553;g36ce1d02e4b_1_107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54" name="Google Shape;554;g36ce1d02e4b_1_1078"/>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555" name="Google Shape;555;g36ce1d02e4b_1_1078"/>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556" name="Shape 556"/>
        <p:cNvGrpSpPr/>
        <p:nvPr/>
      </p:nvGrpSpPr>
      <p:grpSpPr>
        <a:xfrm>
          <a:off x="0" y="0"/>
          <a:ext cx="0" cy="0"/>
          <a:chOff x="0" y="0"/>
          <a:chExt cx="0" cy="0"/>
        </a:xfrm>
      </p:grpSpPr>
      <p:sp>
        <p:nvSpPr>
          <p:cNvPr id="557" name="Google Shape;557;g36ce1d02e4b_1_108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8" name="Google Shape;558;g36ce1d02e4b_1_1089"/>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559" name="Google Shape;559;g36ce1d02e4b_1_108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560" name="Google Shape;560;g36ce1d02e4b_1_1089"/>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561" name="Shape 561"/>
        <p:cNvGrpSpPr/>
        <p:nvPr/>
      </p:nvGrpSpPr>
      <p:grpSpPr>
        <a:xfrm>
          <a:off x="0" y="0"/>
          <a:ext cx="0" cy="0"/>
          <a:chOff x="0" y="0"/>
          <a:chExt cx="0" cy="0"/>
        </a:xfrm>
      </p:grpSpPr>
      <p:sp>
        <p:nvSpPr>
          <p:cNvPr id="562" name="Google Shape;562;g36ce1d02e4b_1_109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3" name="Google Shape;563;g36ce1d02e4b_1_1094"/>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564" name="Google Shape;564;g36ce1d02e4b_1_1094"/>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65" name="Google Shape;565;g36ce1d02e4b_1_1094"/>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566" name="Shape 566"/>
        <p:cNvGrpSpPr/>
        <p:nvPr/>
      </p:nvGrpSpPr>
      <p:grpSpPr>
        <a:xfrm>
          <a:off x="0" y="0"/>
          <a:ext cx="0" cy="0"/>
          <a:chOff x="0" y="0"/>
          <a:chExt cx="0" cy="0"/>
        </a:xfrm>
      </p:grpSpPr>
      <p:pic>
        <p:nvPicPr>
          <p:cNvPr id="567" name="Google Shape;567;g36ce1d02e4b_1_1099"/>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68" name="Google Shape;568;g36ce1d02e4b_1_109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9" name="Google Shape;569;g36ce1d02e4b_1_1099"/>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570" name="Google Shape;570;g36ce1d02e4b_1_1099"/>
          <p:cNvGrpSpPr/>
          <p:nvPr/>
        </p:nvGrpSpPr>
        <p:grpSpPr>
          <a:xfrm>
            <a:off x="118800" y="0"/>
            <a:ext cx="8904450" cy="5135400"/>
            <a:chOff x="118800" y="0"/>
            <a:chExt cx="8904450" cy="5135400"/>
          </a:xfrm>
        </p:grpSpPr>
        <p:cxnSp>
          <p:nvCxnSpPr>
            <p:cNvPr id="571" name="Google Shape;571;g36ce1d02e4b_1_1099"/>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72" name="Google Shape;572;g36ce1d02e4b_1_1099"/>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73" name="Google Shape;573;g36ce1d02e4b_1_1099"/>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574" name="Shape 574"/>
        <p:cNvGrpSpPr/>
        <p:nvPr/>
      </p:nvGrpSpPr>
      <p:grpSpPr>
        <a:xfrm>
          <a:off x="0" y="0"/>
          <a:ext cx="0" cy="0"/>
          <a:chOff x="0" y="0"/>
          <a:chExt cx="0" cy="0"/>
        </a:xfrm>
      </p:grpSpPr>
      <p:pic>
        <p:nvPicPr>
          <p:cNvPr id="575" name="Google Shape;575;g36ce1d02e4b_1_1107"/>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576" name="Google Shape;576;g36ce1d02e4b_1_1107"/>
          <p:cNvSpPr/>
          <p:nvPr>
            <p:ph idx="2" type="pic"/>
          </p:nvPr>
        </p:nvSpPr>
        <p:spPr>
          <a:xfrm>
            <a:off x="131575" y="6"/>
            <a:ext cx="2533200" cy="1285800"/>
          </a:xfrm>
          <a:prstGeom prst="rect">
            <a:avLst/>
          </a:prstGeom>
          <a:noFill/>
          <a:ln>
            <a:noFill/>
          </a:ln>
        </p:spPr>
      </p:sp>
      <p:sp>
        <p:nvSpPr>
          <p:cNvPr id="577" name="Google Shape;577;g36ce1d02e4b_1_1107"/>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578" name="Google Shape;578;g36ce1d02e4b_1_110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79" name="Google Shape;579;g36ce1d02e4b_1_1107"/>
          <p:cNvGrpSpPr/>
          <p:nvPr/>
        </p:nvGrpSpPr>
        <p:grpSpPr>
          <a:xfrm>
            <a:off x="128875" y="0"/>
            <a:ext cx="8894375" cy="5144700"/>
            <a:chOff x="128875" y="0"/>
            <a:chExt cx="8894375" cy="5144700"/>
          </a:xfrm>
        </p:grpSpPr>
        <p:cxnSp>
          <p:nvCxnSpPr>
            <p:cNvPr id="580" name="Google Shape;580;g36ce1d02e4b_1_110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81" name="Google Shape;581;g36ce1d02e4b_1_110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82" name="Google Shape;582;g36ce1d02e4b_1_1107"/>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583" name="Google Shape;583;g36ce1d02e4b_1_1107"/>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584" name="Shape 584"/>
        <p:cNvGrpSpPr/>
        <p:nvPr/>
      </p:nvGrpSpPr>
      <p:grpSpPr>
        <a:xfrm>
          <a:off x="0" y="0"/>
          <a:ext cx="0" cy="0"/>
          <a:chOff x="0" y="0"/>
          <a:chExt cx="0" cy="0"/>
        </a:xfrm>
      </p:grpSpPr>
      <p:sp>
        <p:nvSpPr>
          <p:cNvPr id="585" name="Google Shape;585;g36ce1d02e4b_1_1117"/>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586" name="Google Shape;586;g36ce1d02e4b_1_1117"/>
          <p:cNvSpPr/>
          <p:nvPr>
            <p:ph idx="2" type="pic"/>
          </p:nvPr>
        </p:nvSpPr>
        <p:spPr>
          <a:xfrm>
            <a:off x="134150" y="1296400"/>
            <a:ext cx="1260000" cy="1272600"/>
          </a:xfrm>
          <a:prstGeom prst="rect">
            <a:avLst/>
          </a:prstGeom>
          <a:noFill/>
          <a:ln>
            <a:noFill/>
          </a:ln>
        </p:spPr>
      </p:sp>
      <p:sp>
        <p:nvSpPr>
          <p:cNvPr id="587" name="Google Shape;587;g36ce1d02e4b_1_111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g36ce1d02e4b_1_1117"/>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589" name="Google Shape;589;g36ce1d02e4b_1_1117"/>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590" name="Google Shape;590;g36ce1d02e4b_1_1117"/>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591" name="Google Shape;591;g36ce1d02e4b_1_111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92" name="Google Shape;592;g36ce1d02e4b_1_111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593" name="Shape 593"/>
        <p:cNvGrpSpPr/>
        <p:nvPr/>
      </p:nvGrpSpPr>
      <p:grpSpPr>
        <a:xfrm>
          <a:off x="0" y="0"/>
          <a:ext cx="0" cy="0"/>
          <a:chOff x="0" y="0"/>
          <a:chExt cx="0" cy="0"/>
        </a:xfrm>
      </p:grpSpPr>
      <p:sp>
        <p:nvSpPr>
          <p:cNvPr id="594" name="Google Shape;594;g36ce1d02e4b_1_1126"/>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595" name="Google Shape;595;g36ce1d02e4b_1_1126"/>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6" name="Google Shape;596;g36ce1d02e4b_1_1126"/>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7" name="Google Shape;597;g36ce1d02e4b_1_1126"/>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8" name="Google Shape;598;g36ce1d02e4b_1_1126"/>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9" name="Google Shape;599;g36ce1d02e4b_1_1126"/>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00" name="Google Shape;600;g36ce1d02e4b_1_112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601" name="Google Shape;601;g36ce1d02e4b_1_1126"/>
          <p:cNvGrpSpPr/>
          <p:nvPr/>
        </p:nvGrpSpPr>
        <p:grpSpPr>
          <a:xfrm>
            <a:off x="128875" y="0"/>
            <a:ext cx="8894400" cy="5144700"/>
            <a:chOff x="128875" y="0"/>
            <a:chExt cx="8894400" cy="5144700"/>
          </a:xfrm>
        </p:grpSpPr>
        <p:cxnSp>
          <p:nvCxnSpPr>
            <p:cNvPr id="602" name="Google Shape;602;g36ce1d02e4b_1_1126"/>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603" name="Google Shape;603;g36ce1d02e4b_1_1126"/>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604" name="Google Shape;604;g36ce1d02e4b_1_1126"/>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605" name="Google Shape;605;g36ce1d02e4b_1_1126"/>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606" name="Google Shape;606;g36ce1d02e4b_1_1126"/>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607" name="Google Shape;607;g36ce1d02e4b_1_1126"/>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608" name="Google Shape;608;g36ce1d02e4b_1_1126"/>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09" name="Google Shape;609;g36ce1d02e4b_1_1126"/>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610" name="Google Shape;610;g36ce1d02e4b_1_1126"/>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11" name="Google Shape;611;g36ce1d02e4b_1_1126"/>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612" name="Google Shape;612;g36ce1d02e4b_1_1126"/>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613" name="Google Shape;613;g36ce1d02e4b_1_1126"/>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14" name="Google Shape;614;g36ce1d02e4b_1_1126"/>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15" name="Google Shape;615;g36ce1d02e4b_1_1126"/>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616" name="Google Shape;616;g36ce1d02e4b_1_1126"/>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7" name="Google Shape;617;g36ce1d02e4b_1_1126"/>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8" name="Google Shape;618;g36ce1d02e4b_1_1126"/>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9" name="Google Shape;619;g36ce1d02e4b_1_1126"/>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20" name="Google Shape;620;g36ce1d02e4b_1_1126"/>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621" name="Shape 621"/>
        <p:cNvGrpSpPr/>
        <p:nvPr/>
      </p:nvGrpSpPr>
      <p:grpSpPr>
        <a:xfrm>
          <a:off x="0" y="0"/>
          <a:ext cx="0" cy="0"/>
          <a:chOff x="0" y="0"/>
          <a:chExt cx="0" cy="0"/>
        </a:xfrm>
      </p:grpSpPr>
      <p:cxnSp>
        <p:nvCxnSpPr>
          <p:cNvPr id="622" name="Google Shape;622;g36ce1d02e4b_1_1154"/>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623" name="Google Shape;623;g36ce1d02e4b_1_1154"/>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624" name="Google Shape;624;g36ce1d02e4b_1_1154"/>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25" name="Google Shape;625;g36ce1d02e4b_1_1154"/>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626" name="Google Shape;626;g36ce1d02e4b_1_1154"/>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627" name="Google Shape;627;g36ce1d02e4b_1_1154"/>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28" name="Google Shape;628;g36ce1d02e4b_1_1154"/>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629" name="Google Shape;629;g36ce1d02e4b_1_1154"/>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630" name="Google Shape;630;g36ce1d02e4b_1_1154"/>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31" name="Google Shape;631;g36ce1d02e4b_1_1154"/>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32" name="Google Shape;632;g36ce1d02e4b_1_1154"/>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33" name="Google Shape;633;g36ce1d02e4b_1_1154"/>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34" name="Google Shape;634;g36ce1d02e4b_1_115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g36ce1d02e4b_1_1154"/>
          <p:cNvSpPr/>
          <p:nvPr>
            <p:ph idx="13" type="pic"/>
          </p:nvPr>
        </p:nvSpPr>
        <p:spPr>
          <a:xfrm>
            <a:off x="5215425" y="1291375"/>
            <a:ext cx="3807900" cy="38535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636" name="Shape 636"/>
        <p:cNvGrpSpPr/>
        <p:nvPr/>
      </p:nvGrpSpPr>
      <p:grpSpPr>
        <a:xfrm>
          <a:off x="0" y="0"/>
          <a:ext cx="0" cy="0"/>
          <a:chOff x="0" y="0"/>
          <a:chExt cx="0" cy="0"/>
        </a:xfrm>
      </p:grpSpPr>
      <p:sp>
        <p:nvSpPr>
          <p:cNvPr id="637" name="Google Shape;637;g36ce1d02e4b_1_1169"/>
          <p:cNvSpPr/>
          <p:nvPr>
            <p:ph idx="2" type="pic"/>
          </p:nvPr>
        </p:nvSpPr>
        <p:spPr>
          <a:xfrm>
            <a:off x="7751475" y="1291350"/>
            <a:ext cx="1266300" cy="1285200"/>
          </a:xfrm>
          <a:prstGeom prst="rect">
            <a:avLst/>
          </a:prstGeom>
          <a:noFill/>
          <a:ln>
            <a:noFill/>
          </a:ln>
        </p:spPr>
      </p:sp>
      <p:sp>
        <p:nvSpPr>
          <p:cNvPr id="638" name="Google Shape;638;g36ce1d02e4b_1_1169"/>
          <p:cNvSpPr/>
          <p:nvPr>
            <p:ph idx="3" type="pic"/>
          </p:nvPr>
        </p:nvSpPr>
        <p:spPr>
          <a:xfrm>
            <a:off x="7751425" y="3864900"/>
            <a:ext cx="1266300" cy="1284900"/>
          </a:xfrm>
          <a:prstGeom prst="rect">
            <a:avLst/>
          </a:prstGeom>
          <a:noFill/>
          <a:ln>
            <a:noFill/>
          </a:ln>
        </p:spPr>
      </p:sp>
      <p:sp>
        <p:nvSpPr>
          <p:cNvPr id="639" name="Google Shape;639;g36ce1d02e4b_1_1169"/>
          <p:cNvSpPr/>
          <p:nvPr>
            <p:ph idx="4" type="pic"/>
          </p:nvPr>
        </p:nvSpPr>
        <p:spPr>
          <a:xfrm>
            <a:off x="5218487" y="2584425"/>
            <a:ext cx="2525100" cy="1271400"/>
          </a:xfrm>
          <a:prstGeom prst="rect">
            <a:avLst/>
          </a:prstGeom>
          <a:noFill/>
          <a:ln>
            <a:noFill/>
          </a:ln>
        </p:spPr>
      </p:sp>
      <p:sp>
        <p:nvSpPr>
          <p:cNvPr id="640" name="Google Shape;640;g36ce1d02e4b_1_1169"/>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641" name="Google Shape;641;g36ce1d02e4b_1_1169"/>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42" name="Google Shape;642;g36ce1d02e4b_1_1169"/>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43" name="Google Shape;643;g36ce1d02e4b_1_1169"/>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644" name="Google Shape;644;g36ce1d02e4b_1_116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645" name="Google Shape;645;g36ce1d02e4b_1_116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646" name="Google Shape;646;g36ce1d02e4b_1_1169"/>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647" name="Google Shape;647;g36ce1d02e4b_1_1169"/>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648" name="Google Shape;648;g36ce1d02e4b_1_1169"/>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49" name="Google Shape;649;g36ce1d02e4b_1_1169"/>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50" name="Google Shape;650;g36ce1d02e4b_1_1169"/>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51" name="Google Shape;651;g36ce1d02e4b_1_1169"/>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52" name="Google Shape;652;g36ce1d02e4b_1_116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69" name="Shape 69"/>
        <p:cNvGrpSpPr/>
        <p:nvPr/>
      </p:nvGrpSpPr>
      <p:grpSpPr>
        <a:xfrm>
          <a:off x="0" y="0"/>
          <a:ext cx="0" cy="0"/>
          <a:chOff x="0" y="0"/>
          <a:chExt cx="0" cy="0"/>
        </a:xfrm>
      </p:grpSpPr>
      <p:pic>
        <p:nvPicPr>
          <p:cNvPr id="70" name="Google Shape;70;p32"/>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71" name="Google Shape;71;p3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32"/>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73" name="Google Shape;73;p32"/>
          <p:cNvGrpSpPr/>
          <p:nvPr/>
        </p:nvGrpSpPr>
        <p:grpSpPr>
          <a:xfrm>
            <a:off x="118800" y="0"/>
            <a:ext cx="8904450" cy="5135400"/>
            <a:chOff x="118800" y="0"/>
            <a:chExt cx="8904450" cy="5135400"/>
          </a:xfrm>
        </p:grpSpPr>
        <p:cxnSp>
          <p:nvCxnSpPr>
            <p:cNvPr id="74" name="Google Shape;74;p32"/>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75" name="Google Shape;75;p32"/>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76" name="Google Shape;76;p32"/>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653" name="Shape 653"/>
        <p:cNvGrpSpPr/>
        <p:nvPr/>
      </p:nvGrpSpPr>
      <p:grpSpPr>
        <a:xfrm>
          <a:off x="0" y="0"/>
          <a:ext cx="0" cy="0"/>
          <a:chOff x="0" y="0"/>
          <a:chExt cx="0" cy="0"/>
        </a:xfrm>
      </p:grpSpPr>
      <p:pic>
        <p:nvPicPr>
          <p:cNvPr id="654" name="Google Shape;654;g36ce1d02e4b_1_1186"/>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655" name="Google Shape;655;g36ce1d02e4b_1_1186"/>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6" name="Google Shape;656;g36ce1d02e4b_1_1186"/>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7" name="Google Shape;657;g36ce1d02e4b_1_1186"/>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8" name="Google Shape;658;g36ce1d02e4b_1_1186"/>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9" name="Google Shape;659;g36ce1d02e4b_1_1186"/>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0" name="Google Shape;660;g36ce1d02e4b_1_1186"/>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1" name="Google Shape;661;g36ce1d02e4b_1_1186"/>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2" name="Google Shape;662;g36ce1d02e4b_1_1186"/>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3" name="Google Shape;663;g36ce1d02e4b_1_1186"/>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4" name="Google Shape;664;g36ce1d02e4b_1_118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5" name="Google Shape;665;g36ce1d02e4b_1_1186"/>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666" name="Google Shape;666;g36ce1d02e4b_1_1186"/>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67" name="Google Shape;667;g36ce1d02e4b_1_1186"/>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68" name="Google Shape;668;g36ce1d02e4b_1_1186"/>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669" name="Google Shape;669;g36ce1d02e4b_1_1186"/>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670" name="Google Shape;670;g36ce1d02e4b_1_1186"/>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671" name="Shape 671"/>
        <p:cNvGrpSpPr/>
        <p:nvPr/>
      </p:nvGrpSpPr>
      <p:grpSpPr>
        <a:xfrm>
          <a:off x="0" y="0"/>
          <a:ext cx="0" cy="0"/>
          <a:chOff x="0" y="0"/>
          <a:chExt cx="0" cy="0"/>
        </a:xfrm>
      </p:grpSpPr>
      <p:sp>
        <p:nvSpPr>
          <p:cNvPr id="672" name="Google Shape;672;g36ce1d02e4b_1_1204"/>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73" name="Google Shape;673;g36ce1d02e4b_1_1204"/>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674" name="Google Shape;674;g36ce1d02e4b_1_1204"/>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75" name="Google Shape;675;g36ce1d02e4b_1_1204"/>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676" name="Google Shape;676;g36ce1d02e4b_1_1204"/>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77" name="Google Shape;677;g36ce1d02e4b_1_1204"/>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678" name="Google Shape;678;g36ce1d02e4b_1_120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g36ce1d02e4b_1_120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80" name="Google Shape;680;g36ce1d02e4b_1_1204"/>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81" name="Google Shape;681;g36ce1d02e4b_1_1204"/>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682" name="Shape 682"/>
        <p:cNvGrpSpPr/>
        <p:nvPr/>
      </p:nvGrpSpPr>
      <p:grpSpPr>
        <a:xfrm>
          <a:off x="0" y="0"/>
          <a:ext cx="0" cy="0"/>
          <a:chOff x="0" y="0"/>
          <a:chExt cx="0" cy="0"/>
        </a:xfrm>
      </p:grpSpPr>
      <p:sp>
        <p:nvSpPr>
          <p:cNvPr id="683" name="Google Shape;683;g36ce1d02e4b_1_1215"/>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84" name="Google Shape;684;g36ce1d02e4b_1_1215"/>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685" name="Google Shape;685;g36ce1d02e4b_1_1215"/>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686" name="Google Shape;686;g36ce1d02e4b_1_1215"/>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87" name="Google Shape;687;g36ce1d02e4b_1_1215"/>
          <p:cNvSpPr/>
          <p:nvPr>
            <p:ph idx="5" type="pic"/>
          </p:nvPr>
        </p:nvSpPr>
        <p:spPr>
          <a:xfrm>
            <a:off x="128875" y="3858100"/>
            <a:ext cx="1270500" cy="1285500"/>
          </a:xfrm>
          <a:prstGeom prst="rect">
            <a:avLst/>
          </a:prstGeom>
          <a:noFill/>
          <a:ln>
            <a:noFill/>
          </a:ln>
        </p:spPr>
      </p:sp>
      <p:sp>
        <p:nvSpPr>
          <p:cNvPr id="688" name="Google Shape;688;g36ce1d02e4b_1_1215"/>
          <p:cNvSpPr/>
          <p:nvPr>
            <p:ph idx="6" type="pic"/>
          </p:nvPr>
        </p:nvSpPr>
        <p:spPr>
          <a:xfrm>
            <a:off x="128875" y="1291350"/>
            <a:ext cx="1270500" cy="1285500"/>
          </a:xfrm>
          <a:prstGeom prst="rect">
            <a:avLst/>
          </a:prstGeom>
          <a:noFill/>
          <a:ln>
            <a:noFill/>
          </a:ln>
        </p:spPr>
      </p:sp>
      <p:sp>
        <p:nvSpPr>
          <p:cNvPr id="689" name="Google Shape;689;g36ce1d02e4b_1_1215"/>
          <p:cNvSpPr/>
          <p:nvPr>
            <p:ph idx="7" type="pic"/>
          </p:nvPr>
        </p:nvSpPr>
        <p:spPr>
          <a:xfrm>
            <a:off x="3936325" y="2583600"/>
            <a:ext cx="1270500" cy="1274400"/>
          </a:xfrm>
          <a:prstGeom prst="rect">
            <a:avLst/>
          </a:prstGeom>
          <a:noFill/>
          <a:ln>
            <a:noFill/>
          </a:ln>
        </p:spPr>
      </p:sp>
      <p:sp>
        <p:nvSpPr>
          <p:cNvPr id="690" name="Google Shape;690;g36ce1d02e4b_1_1215"/>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691" name="Google Shape;691;g36ce1d02e4b_1_121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692" name="Google Shape;692;g36ce1d02e4b_1_1215"/>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93" name="Google Shape;693;g36ce1d02e4b_1_1215"/>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94" name="Google Shape;694;g36ce1d02e4b_1_1215"/>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695" name="Google Shape;695;g36ce1d02e4b_1_1215"/>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96" name="Google Shape;696;g36ce1d02e4b_1_1215"/>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697" name="Shape 697"/>
        <p:cNvGrpSpPr/>
        <p:nvPr/>
      </p:nvGrpSpPr>
      <p:grpSpPr>
        <a:xfrm>
          <a:off x="0" y="0"/>
          <a:ext cx="0" cy="0"/>
          <a:chOff x="0" y="0"/>
          <a:chExt cx="0" cy="0"/>
        </a:xfrm>
      </p:grpSpPr>
      <p:pic>
        <p:nvPicPr>
          <p:cNvPr id="698" name="Google Shape;698;g36ce1d02e4b_1_1230"/>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699" name="Google Shape;699;g36ce1d02e4b_1_1230"/>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0" name="Google Shape;700;g36ce1d02e4b_1_1230"/>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701" name="Google Shape;701;g36ce1d02e4b_1_1230"/>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2" name="Google Shape;702;g36ce1d02e4b_1_1230"/>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3" name="Google Shape;703;g36ce1d02e4b_1_1230"/>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4" name="Google Shape;704;g36ce1d02e4b_1_1230"/>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5" name="Google Shape;705;g36ce1d02e4b_1_1230"/>
          <p:cNvSpPr/>
          <p:nvPr>
            <p:ph idx="7" type="pic"/>
          </p:nvPr>
        </p:nvSpPr>
        <p:spPr>
          <a:xfrm>
            <a:off x="1405975" y="2584850"/>
            <a:ext cx="1259400" cy="1270500"/>
          </a:xfrm>
          <a:prstGeom prst="rect">
            <a:avLst/>
          </a:prstGeom>
          <a:noFill/>
          <a:ln>
            <a:noFill/>
          </a:ln>
        </p:spPr>
      </p:sp>
      <p:sp>
        <p:nvSpPr>
          <p:cNvPr id="706" name="Google Shape;706;g36ce1d02e4b_1_1230"/>
          <p:cNvSpPr/>
          <p:nvPr>
            <p:ph idx="8" type="pic"/>
          </p:nvPr>
        </p:nvSpPr>
        <p:spPr>
          <a:xfrm>
            <a:off x="2672775" y="1298150"/>
            <a:ext cx="1264200" cy="1275600"/>
          </a:xfrm>
          <a:prstGeom prst="rect">
            <a:avLst/>
          </a:prstGeom>
          <a:noFill/>
          <a:ln>
            <a:noFill/>
          </a:ln>
        </p:spPr>
      </p:sp>
      <p:sp>
        <p:nvSpPr>
          <p:cNvPr id="707" name="Google Shape;707;g36ce1d02e4b_1_1230"/>
          <p:cNvSpPr/>
          <p:nvPr>
            <p:ph idx="9" type="pic"/>
          </p:nvPr>
        </p:nvSpPr>
        <p:spPr>
          <a:xfrm>
            <a:off x="134175" y="1297300"/>
            <a:ext cx="1256700" cy="1275300"/>
          </a:xfrm>
          <a:prstGeom prst="rect">
            <a:avLst/>
          </a:prstGeom>
          <a:noFill/>
          <a:ln>
            <a:noFill/>
          </a:ln>
        </p:spPr>
      </p:sp>
      <p:sp>
        <p:nvSpPr>
          <p:cNvPr id="708" name="Google Shape;708;g36ce1d02e4b_1_1230"/>
          <p:cNvSpPr/>
          <p:nvPr>
            <p:ph idx="13" type="pic"/>
          </p:nvPr>
        </p:nvSpPr>
        <p:spPr>
          <a:xfrm>
            <a:off x="3944650" y="2583775"/>
            <a:ext cx="1261200" cy="1270800"/>
          </a:xfrm>
          <a:prstGeom prst="rect">
            <a:avLst/>
          </a:prstGeom>
          <a:noFill/>
          <a:ln>
            <a:noFill/>
          </a:ln>
        </p:spPr>
      </p:sp>
      <p:sp>
        <p:nvSpPr>
          <p:cNvPr id="709" name="Google Shape;709;g36ce1d02e4b_1_1230"/>
          <p:cNvSpPr/>
          <p:nvPr>
            <p:ph idx="14" type="pic"/>
          </p:nvPr>
        </p:nvSpPr>
        <p:spPr>
          <a:xfrm>
            <a:off x="5218725" y="1297675"/>
            <a:ext cx="1256400" cy="1276200"/>
          </a:xfrm>
          <a:prstGeom prst="rect">
            <a:avLst/>
          </a:prstGeom>
          <a:noFill/>
          <a:ln>
            <a:noFill/>
          </a:ln>
        </p:spPr>
      </p:sp>
      <p:sp>
        <p:nvSpPr>
          <p:cNvPr id="710" name="Google Shape;710;g36ce1d02e4b_1_1230"/>
          <p:cNvSpPr/>
          <p:nvPr>
            <p:ph idx="15" type="pic"/>
          </p:nvPr>
        </p:nvSpPr>
        <p:spPr>
          <a:xfrm>
            <a:off x="6488125" y="2584850"/>
            <a:ext cx="1259400" cy="1274100"/>
          </a:xfrm>
          <a:prstGeom prst="rect">
            <a:avLst/>
          </a:prstGeom>
          <a:noFill/>
          <a:ln>
            <a:noFill/>
          </a:ln>
        </p:spPr>
      </p:sp>
      <p:sp>
        <p:nvSpPr>
          <p:cNvPr id="711" name="Google Shape;711;g36ce1d02e4b_1_123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g36ce1d02e4b_1_1230"/>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3" name="Google Shape;713;g36ce1d02e4b_1_1230"/>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714" name="Google Shape;714;g36ce1d02e4b_1_123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15" name="Google Shape;715;g36ce1d02e4b_1_1230"/>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716" name="Shape 716"/>
        <p:cNvGrpSpPr/>
        <p:nvPr/>
      </p:nvGrpSpPr>
      <p:grpSpPr>
        <a:xfrm>
          <a:off x="0" y="0"/>
          <a:ext cx="0" cy="0"/>
          <a:chOff x="0" y="0"/>
          <a:chExt cx="0" cy="0"/>
        </a:xfrm>
      </p:grpSpPr>
      <p:sp>
        <p:nvSpPr>
          <p:cNvPr id="717" name="Google Shape;717;g36ce1d02e4b_1_1249"/>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18" name="Google Shape;718;g36ce1d02e4b_1_1249"/>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19" name="Google Shape;719;g36ce1d02e4b_1_1249"/>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0" name="Google Shape;720;g36ce1d02e4b_1_1249"/>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21" name="Google Shape;721;g36ce1d02e4b_1_1249"/>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22" name="Google Shape;722;g36ce1d02e4b_1_1249"/>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3" name="Google Shape;723;g36ce1d02e4b_1_1249"/>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4" name="Google Shape;724;g36ce1d02e4b_1_1249"/>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5" name="Google Shape;725;g36ce1d02e4b_1_1249"/>
          <p:cNvSpPr/>
          <p:nvPr>
            <p:ph idx="9" type="pic"/>
          </p:nvPr>
        </p:nvSpPr>
        <p:spPr>
          <a:xfrm>
            <a:off x="5216500" y="1297675"/>
            <a:ext cx="1259100" cy="1276500"/>
          </a:xfrm>
          <a:prstGeom prst="rect">
            <a:avLst/>
          </a:prstGeom>
          <a:noFill/>
          <a:ln>
            <a:noFill/>
          </a:ln>
        </p:spPr>
      </p:sp>
      <p:sp>
        <p:nvSpPr>
          <p:cNvPr id="726" name="Google Shape;726;g36ce1d02e4b_1_1249"/>
          <p:cNvSpPr/>
          <p:nvPr>
            <p:ph idx="13" type="pic"/>
          </p:nvPr>
        </p:nvSpPr>
        <p:spPr>
          <a:xfrm>
            <a:off x="7756350" y="1296175"/>
            <a:ext cx="1259100" cy="1280100"/>
          </a:xfrm>
          <a:prstGeom prst="rect">
            <a:avLst/>
          </a:prstGeom>
          <a:noFill/>
          <a:ln>
            <a:noFill/>
          </a:ln>
        </p:spPr>
      </p:sp>
      <p:sp>
        <p:nvSpPr>
          <p:cNvPr id="727" name="Google Shape;727;g36ce1d02e4b_1_1249"/>
          <p:cNvSpPr/>
          <p:nvPr>
            <p:ph idx="14" type="pic"/>
          </p:nvPr>
        </p:nvSpPr>
        <p:spPr>
          <a:xfrm>
            <a:off x="133525" y="1294525"/>
            <a:ext cx="1261800" cy="1280400"/>
          </a:xfrm>
          <a:prstGeom prst="rect">
            <a:avLst/>
          </a:prstGeom>
          <a:noFill/>
          <a:ln>
            <a:noFill/>
          </a:ln>
        </p:spPr>
      </p:sp>
      <p:sp>
        <p:nvSpPr>
          <p:cNvPr id="728" name="Google Shape;728;g36ce1d02e4b_1_124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29" name="Google Shape;729;g36ce1d02e4b_1_1249"/>
          <p:cNvSpPr/>
          <p:nvPr>
            <p:ph idx="15" type="pic"/>
          </p:nvPr>
        </p:nvSpPr>
        <p:spPr>
          <a:xfrm>
            <a:off x="2673500" y="1295450"/>
            <a:ext cx="1263300" cy="1277100"/>
          </a:xfrm>
          <a:prstGeom prst="rect">
            <a:avLst/>
          </a:prstGeom>
          <a:noFill/>
          <a:ln>
            <a:noFill/>
          </a:ln>
        </p:spPr>
      </p:sp>
      <p:sp>
        <p:nvSpPr>
          <p:cNvPr id="730" name="Google Shape;730;g36ce1d02e4b_1_1249"/>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731" name="Google Shape;731;g36ce1d02e4b_1_124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32" name="Google Shape;732;g36ce1d02e4b_1_1249"/>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733" name="Shape 733"/>
        <p:cNvGrpSpPr/>
        <p:nvPr/>
      </p:nvGrpSpPr>
      <p:grpSpPr>
        <a:xfrm>
          <a:off x="0" y="0"/>
          <a:ext cx="0" cy="0"/>
          <a:chOff x="0" y="0"/>
          <a:chExt cx="0" cy="0"/>
        </a:xfrm>
      </p:grpSpPr>
      <p:sp>
        <p:nvSpPr>
          <p:cNvPr id="734" name="Google Shape;734;g36ce1d02e4b_1_1266"/>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5" name="Google Shape;735;g36ce1d02e4b_1_1266"/>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6" name="Google Shape;736;g36ce1d02e4b_1_1266"/>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7" name="Google Shape;737;g36ce1d02e4b_1_1266"/>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8" name="Google Shape;738;g36ce1d02e4b_1_1266"/>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9" name="Google Shape;739;g36ce1d02e4b_1_1266"/>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0" name="Google Shape;740;g36ce1d02e4b_1_1266"/>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1" name="Google Shape;741;g36ce1d02e4b_1_1266"/>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42" name="Google Shape;742;g36ce1d02e4b_1_1266"/>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3" name="Google Shape;743;g36ce1d02e4b_1_1266"/>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4" name="Google Shape;744;g36ce1d02e4b_1_1266"/>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5" name="Google Shape;745;g36ce1d02e4b_1_1266"/>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6" name="Google Shape;746;g36ce1d02e4b_1_1266"/>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7" name="Google Shape;747;g36ce1d02e4b_1_126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748" name="Google Shape;748;g36ce1d02e4b_1_1266"/>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49" name="Google Shape;749;g36ce1d02e4b_1_1266"/>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750" name="Shape 750"/>
        <p:cNvGrpSpPr/>
        <p:nvPr/>
      </p:nvGrpSpPr>
      <p:grpSpPr>
        <a:xfrm>
          <a:off x="0" y="0"/>
          <a:ext cx="0" cy="0"/>
          <a:chOff x="0" y="0"/>
          <a:chExt cx="0" cy="0"/>
        </a:xfrm>
      </p:grpSpPr>
      <p:pic>
        <p:nvPicPr>
          <p:cNvPr id="751" name="Google Shape;751;g36ce1d02e4b_1_1283"/>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752" name="Google Shape;752;g36ce1d02e4b_1_128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53" name="Google Shape;753;g36ce1d02e4b_1_1283"/>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754" name="Google Shape;754;g36ce1d02e4b_1_1283"/>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55" name="Google Shape;755;g36ce1d02e4b_1_1283"/>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56" name="Google Shape;756;g36ce1d02e4b_1_1283"/>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757" name="Google Shape;757;g36ce1d02e4b_1_128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758" name="Google Shape;758;g36ce1d02e4b_1_128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759" name="Google Shape;759;g36ce1d02e4b_1_1283"/>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760" name="Shape 760"/>
        <p:cNvGrpSpPr/>
        <p:nvPr/>
      </p:nvGrpSpPr>
      <p:grpSpPr>
        <a:xfrm>
          <a:off x="0" y="0"/>
          <a:ext cx="0" cy="0"/>
          <a:chOff x="0" y="0"/>
          <a:chExt cx="0" cy="0"/>
        </a:xfrm>
      </p:grpSpPr>
      <p:sp>
        <p:nvSpPr>
          <p:cNvPr id="761" name="Google Shape;761;g36ce1d02e4b_1_1293"/>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762" name="Google Shape;762;g36ce1d02e4b_1_1293"/>
          <p:cNvSpPr/>
          <p:nvPr>
            <p:ph idx="2" type="pic"/>
          </p:nvPr>
        </p:nvSpPr>
        <p:spPr>
          <a:xfrm>
            <a:off x="7977750" y="1495975"/>
            <a:ext cx="819300" cy="881100"/>
          </a:xfrm>
          <a:prstGeom prst="rect">
            <a:avLst/>
          </a:prstGeom>
          <a:noFill/>
          <a:ln>
            <a:noFill/>
          </a:ln>
        </p:spPr>
      </p:sp>
      <p:sp>
        <p:nvSpPr>
          <p:cNvPr id="763" name="Google Shape;763;g36ce1d02e4b_1_1293"/>
          <p:cNvSpPr/>
          <p:nvPr>
            <p:ph idx="3" type="pic"/>
          </p:nvPr>
        </p:nvSpPr>
        <p:spPr>
          <a:xfrm>
            <a:off x="5219025" y="1297000"/>
            <a:ext cx="2528100" cy="3847500"/>
          </a:xfrm>
          <a:prstGeom prst="rect">
            <a:avLst/>
          </a:prstGeom>
          <a:noFill/>
          <a:ln>
            <a:noFill/>
          </a:ln>
        </p:spPr>
      </p:sp>
      <p:sp>
        <p:nvSpPr>
          <p:cNvPr id="764" name="Google Shape;764;g36ce1d02e4b_1_129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65" name="Google Shape;765;g36ce1d02e4b_1_1293"/>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66" name="Google Shape;766;g36ce1d02e4b_1_1293"/>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767" name="Google Shape;767;g36ce1d02e4b_1_129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768" name="Google Shape;768;g36ce1d02e4b_1_129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769" name="Google Shape;769;g36ce1d02e4b_1_1293"/>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70" name="Google Shape;770;g36ce1d02e4b_1_1293"/>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771" name="Shape 771"/>
        <p:cNvGrpSpPr/>
        <p:nvPr/>
      </p:nvGrpSpPr>
      <p:grpSpPr>
        <a:xfrm>
          <a:off x="0" y="0"/>
          <a:ext cx="0" cy="0"/>
          <a:chOff x="0" y="0"/>
          <a:chExt cx="0" cy="0"/>
        </a:xfrm>
      </p:grpSpPr>
      <p:sp>
        <p:nvSpPr>
          <p:cNvPr id="772" name="Google Shape;772;g36ce1d02e4b_1_1304"/>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73" name="Google Shape;773;g36ce1d02e4b_1_1304"/>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4" name="Google Shape;774;g36ce1d02e4b_1_1304"/>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75" name="Google Shape;775;g36ce1d02e4b_1_1304"/>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6" name="Google Shape;776;g36ce1d02e4b_1_1304"/>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777" name="Google Shape;777;g36ce1d02e4b_1_1304"/>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8" name="Google Shape;778;g36ce1d02e4b_1_1304"/>
          <p:cNvSpPr/>
          <p:nvPr>
            <p:ph idx="6" type="pic"/>
          </p:nvPr>
        </p:nvSpPr>
        <p:spPr>
          <a:xfrm>
            <a:off x="133925" y="0"/>
            <a:ext cx="1260300" cy="1286400"/>
          </a:xfrm>
          <a:prstGeom prst="rect">
            <a:avLst/>
          </a:prstGeom>
          <a:noFill/>
          <a:ln>
            <a:noFill/>
          </a:ln>
        </p:spPr>
      </p:sp>
      <p:sp>
        <p:nvSpPr>
          <p:cNvPr id="779" name="Google Shape;779;g36ce1d02e4b_1_130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80" name="Google Shape;780;g36ce1d02e4b_1_1304"/>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81" name="Google Shape;781;g36ce1d02e4b_1_1304"/>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82" name="Google Shape;782;g36ce1d02e4b_1_1304"/>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83" name="Google Shape;783;g36ce1d02e4b_1_1304"/>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784" name="Shape 784"/>
        <p:cNvGrpSpPr/>
        <p:nvPr/>
      </p:nvGrpSpPr>
      <p:grpSpPr>
        <a:xfrm>
          <a:off x="0" y="0"/>
          <a:ext cx="0" cy="0"/>
          <a:chOff x="0" y="0"/>
          <a:chExt cx="0" cy="0"/>
        </a:xfrm>
      </p:grpSpPr>
      <p:sp>
        <p:nvSpPr>
          <p:cNvPr id="785" name="Google Shape;785;g36ce1d02e4b_1_1317"/>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786" name="Google Shape;786;g36ce1d02e4b_1_1317"/>
          <p:cNvPicPr preferRelativeResize="0"/>
          <p:nvPr/>
        </p:nvPicPr>
        <p:blipFill rotWithShape="1">
          <a:blip r:embed="rId2">
            <a:alphaModFix/>
          </a:blip>
          <a:srcRect b="0" l="0" r="30109" t="73621"/>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787" name="Google Shape;787;g36ce1d02e4b_1_131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788" name="Google Shape;788;g36ce1d02e4b_1_1317"/>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789" name="Google Shape;789;g36ce1d02e4b_1_1317"/>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790" name="Google Shape;790;g36ce1d02e4b_1_1317"/>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91" name="Google Shape;791;g36ce1d02e4b_1_1317"/>
          <p:cNvSpPr/>
          <p:nvPr>
            <p:ph idx="4" type="pic"/>
          </p:nvPr>
        </p:nvSpPr>
        <p:spPr>
          <a:xfrm>
            <a:off x="7752125" y="2584175"/>
            <a:ext cx="1266600" cy="2093700"/>
          </a:xfrm>
          <a:prstGeom prst="rect">
            <a:avLst/>
          </a:prstGeom>
          <a:noFill/>
          <a:ln>
            <a:noFill/>
          </a:ln>
        </p:spPr>
      </p:sp>
      <p:sp>
        <p:nvSpPr>
          <p:cNvPr id="792" name="Google Shape;792;g36ce1d02e4b_1_131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93" name="Google Shape;793;g36ce1d02e4b_1_1317"/>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4" name="Google Shape;794;g36ce1d02e4b_1_1317"/>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5" name="Google Shape;795;g36ce1d02e4b_1_1317"/>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6" name="Google Shape;796;g36ce1d02e4b_1_1317"/>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7" name="Google Shape;797;g36ce1d02e4b_1_1317"/>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8" name="Google Shape;798;g36ce1d02e4b_1_1317"/>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9" name="Google Shape;799;g36ce1d02e4b_1_1317"/>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77" name="Shape 77"/>
        <p:cNvGrpSpPr/>
        <p:nvPr/>
      </p:nvGrpSpPr>
      <p:grpSpPr>
        <a:xfrm>
          <a:off x="0" y="0"/>
          <a:ext cx="0" cy="0"/>
          <a:chOff x="0" y="0"/>
          <a:chExt cx="0" cy="0"/>
        </a:xfrm>
      </p:grpSpPr>
      <p:pic>
        <p:nvPicPr>
          <p:cNvPr id="78" name="Google Shape;78;p33"/>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79" name="Google Shape;79;p33"/>
          <p:cNvSpPr/>
          <p:nvPr>
            <p:ph idx="2" type="pic"/>
          </p:nvPr>
        </p:nvSpPr>
        <p:spPr>
          <a:xfrm>
            <a:off x="131575" y="6"/>
            <a:ext cx="2533200" cy="1285800"/>
          </a:xfrm>
          <a:prstGeom prst="rect">
            <a:avLst/>
          </a:prstGeom>
          <a:noFill/>
          <a:ln>
            <a:noFill/>
          </a:ln>
        </p:spPr>
      </p:sp>
      <p:sp>
        <p:nvSpPr>
          <p:cNvPr id="80" name="Google Shape;80;p33"/>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81" name="Google Shape;81;p3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82" name="Google Shape;82;p33"/>
          <p:cNvGrpSpPr/>
          <p:nvPr/>
        </p:nvGrpSpPr>
        <p:grpSpPr>
          <a:xfrm>
            <a:off x="128875" y="0"/>
            <a:ext cx="8894375" cy="5144700"/>
            <a:chOff x="128875" y="0"/>
            <a:chExt cx="8894375" cy="5144700"/>
          </a:xfrm>
        </p:grpSpPr>
        <p:cxnSp>
          <p:nvCxnSpPr>
            <p:cNvPr id="83" name="Google Shape;83;p3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84" name="Google Shape;84;p3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85" name="Google Shape;85;p33"/>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86" name="Google Shape;86;p33"/>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800" name="Shape 800"/>
        <p:cNvGrpSpPr/>
        <p:nvPr/>
      </p:nvGrpSpPr>
      <p:grpSpPr>
        <a:xfrm>
          <a:off x="0" y="0"/>
          <a:ext cx="0" cy="0"/>
          <a:chOff x="0" y="0"/>
          <a:chExt cx="0" cy="0"/>
        </a:xfrm>
      </p:grpSpPr>
      <p:sp>
        <p:nvSpPr>
          <p:cNvPr id="801" name="Google Shape;801;g36ce1d02e4b_1_1333"/>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02" name="Google Shape;802;g36ce1d02e4b_1_1333"/>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3" name="Google Shape;803;g36ce1d02e4b_1_1333"/>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804" name="Google Shape;804;g36ce1d02e4b_1_1333"/>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5" name="Google Shape;805;g36ce1d02e4b_1_1333"/>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806" name="Google Shape;806;g36ce1d02e4b_1_1333"/>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7" name="Google Shape;807;g36ce1d02e4b_1_1333"/>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808" name="Google Shape;808;g36ce1d02e4b_1_1333"/>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9" name="Google Shape;809;g36ce1d02e4b_1_133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10" name="Google Shape;810;g36ce1d02e4b_1_1333"/>
          <p:cNvSpPr/>
          <p:nvPr>
            <p:ph idx="9" type="pic"/>
          </p:nvPr>
        </p:nvSpPr>
        <p:spPr>
          <a:xfrm>
            <a:off x="133525" y="1298275"/>
            <a:ext cx="2531400" cy="1278000"/>
          </a:xfrm>
          <a:prstGeom prst="rect">
            <a:avLst/>
          </a:prstGeom>
          <a:noFill/>
          <a:ln>
            <a:noFill/>
          </a:ln>
        </p:spPr>
      </p:sp>
      <p:sp>
        <p:nvSpPr>
          <p:cNvPr id="811" name="Google Shape;811;g36ce1d02e4b_1_1333"/>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812" name="Shape 812"/>
        <p:cNvGrpSpPr/>
        <p:nvPr/>
      </p:nvGrpSpPr>
      <p:grpSpPr>
        <a:xfrm>
          <a:off x="0" y="0"/>
          <a:ext cx="0" cy="0"/>
          <a:chOff x="0" y="0"/>
          <a:chExt cx="0" cy="0"/>
        </a:xfrm>
      </p:grpSpPr>
      <p:sp>
        <p:nvSpPr>
          <p:cNvPr id="813" name="Google Shape;813;g36ce1d02e4b_1_1345"/>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4" name="Google Shape;814;g36ce1d02e4b_1_1345"/>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815" name="Google Shape;815;g36ce1d02e4b_1_1345"/>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6" name="Google Shape;816;g36ce1d02e4b_1_1345"/>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7" name="Google Shape;817;g36ce1d02e4b_1_1345"/>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18" name="Google Shape;818;g36ce1d02e4b_1_1345"/>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19" name="Google Shape;819;g36ce1d02e4b_1_134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0" name="Google Shape;820;g36ce1d02e4b_1_1345"/>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1" name="Google Shape;821;g36ce1d02e4b_1_1345"/>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822" name="Google Shape;822;g36ce1d02e4b_1_1345"/>
          <p:cNvSpPr/>
          <p:nvPr>
            <p:ph idx="8" type="pic"/>
          </p:nvPr>
        </p:nvSpPr>
        <p:spPr>
          <a:xfrm>
            <a:off x="134350" y="1295850"/>
            <a:ext cx="2529300" cy="1277400"/>
          </a:xfrm>
          <a:prstGeom prst="rect">
            <a:avLst/>
          </a:prstGeom>
          <a:noFill/>
          <a:ln>
            <a:noFill/>
          </a:ln>
        </p:spPr>
      </p:sp>
      <p:sp>
        <p:nvSpPr>
          <p:cNvPr id="823" name="Google Shape;823;g36ce1d02e4b_1_1345"/>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24" name="Google Shape;824;g36ce1d02e4b_1_1345"/>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25" name="Google Shape;825;g36ce1d02e4b_1_1345"/>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6" name="Google Shape;826;g36ce1d02e4b_1_1345"/>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7" name="Google Shape;827;g36ce1d02e4b_1_1345"/>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8" name="Google Shape;828;g36ce1d02e4b_1_1345"/>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29" name="Google Shape;829;g36ce1d02e4b_1_1345"/>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30" name="Google Shape;830;g36ce1d02e4b_1_1345"/>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31" name="Google Shape;831;g36ce1d02e4b_1_1345"/>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832" name="Shape 832"/>
        <p:cNvGrpSpPr/>
        <p:nvPr/>
      </p:nvGrpSpPr>
      <p:grpSpPr>
        <a:xfrm>
          <a:off x="0" y="0"/>
          <a:ext cx="0" cy="0"/>
          <a:chOff x="0" y="0"/>
          <a:chExt cx="0" cy="0"/>
        </a:xfrm>
      </p:grpSpPr>
      <p:sp>
        <p:nvSpPr>
          <p:cNvPr id="833" name="Google Shape;833;g36ce1d02e4b_1_1365"/>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834" name="Google Shape;834;g36ce1d02e4b_1_136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35" name="Google Shape;835;g36ce1d02e4b_1_1365"/>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836" name="Google Shape;836;g36ce1d02e4b_1_1365"/>
          <p:cNvGrpSpPr/>
          <p:nvPr/>
        </p:nvGrpSpPr>
        <p:grpSpPr>
          <a:xfrm>
            <a:off x="128875" y="-3665"/>
            <a:ext cx="8896225" cy="5148365"/>
            <a:chOff x="128875" y="-3665"/>
            <a:chExt cx="8896225" cy="5148365"/>
          </a:xfrm>
        </p:grpSpPr>
        <p:cxnSp>
          <p:nvCxnSpPr>
            <p:cNvPr id="837" name="Google Shape;837;g36ce1d02e4b_1_1365"/>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838" name="Google Shape;838;g36ce1d02e4b_1_1365"/>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839" name="Google Shape;839;g36ce1d02e4b_1_1365"/>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840" name="Google Shape;840;g36ce1d02e4b_1_1365"/>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841" name="Google Shape;841;g36ce1d02e4b_1_1365"/>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842" name="Google Shape;842;g36ce1d02e4b_1_1365"/>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843" name="Google Shape;843;g36ce1d02e4b_1_1365"/>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844" name="Google Shape;844;g36ce1d02e4b_1_1365"/>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45" name="Google Shape;845;g36ce1d02e4b_1_1365"/>
          <p:cNvSpPr/>
          <p:nvPr>
            <p:ph idx="3" type="pic"/>
          </p:nvPr>
        </p:nvSpPr>
        <p:spPr>
          <a:xfrm>
            <a:off x="5219000" y="228600"/>
            <a:ext cx="2528400" cy="2346900"/>
          </a:xfrm>
          <a:prstGeom prst="rect">
            <a:avLst/>
          </a:prstGeom>
          <a:noFill/>
          <a:ln>
            <a:noFill/>
          </a:ln>
        </p:spPr>
      </p:sp>
      <p:sp>
        <p:nvSpPr>
          <p:cNvPr id="846" name="Google Shape;846;g36ce1d02e4b_1_1365"/>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847" name="Shape 847"/>
        <p:cNvGrpSpPr/>
        <p:nvPr/>
      </p:nvGrpSpPr>
      <p:grpSpPr>
        <a:xfrm>
          <a:off x="0" y="0"/>
          <a:ext cx="0" cy="0"/>
          <a:chOff x="0" y="0"/>
          <a:chExt cx="0" cy="0"/>
        </a:xfrm>
      </p:grpSpPr>
      <p:pic>
        <p:nvPicPr>
          <p:cNvPr id="848" name="Google Shape;848;g36ce1d02e4b_1_1380"/>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849" name="Google Shape;849;g36ce1d02e4b_1_1380"/>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0" name="Google Shape;850;g36ce1d02e4b_1_1380"/>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1" name="Google Shape;851;g36ce1d02e4b_1_1380"/>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2" name="Google Shape;852;g36ce1d02e4b_1_1380"/>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53" name="Google Shape;853;g36ce1d02e4b_1_1380"/>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4" name="Google Shape;854;g36ce1d02e4b_1_1380"/>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855" name="Google Shape;855;g36ce1d02e4b_1_1380"/>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856" name="Google Shape;856;g36ce1d02e4b_1_1380"/>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857" name="Google Shape;857;g36ce1d02e4b_1_1380"/>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8" name="Google Shape;858;g36ce1d02e4b_1_1380"/>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859" name="Google Shape;859;g36ce1d02e4b_1_138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60" name="Google Shape;860;g36ce1d02e4b_1_1380"/>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861" name="Google Shape;861;g36ce1d02e4b_1_1380"/>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62" name="Google Shape;862;g36ce1d02e4b_1_1380"/>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63" name="Google Shape;863;g36ce1d02e4b_1_1380"/>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64" name="Google Shape;864;g36ce1d02e4b_1_1380"/>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865" name="Shape 865"/>
        <p:cNvGrpSpPr/>
        <p:nvPr/>
      </p:nvGrpSpPr>
      <p:grpSpPr>
        <a:xfrm>
          <a:off x="0" y="0"/>
          <a:ext cx="0" cy="0"/>
          <a:chOff x="0" y="0"/>
          <a:chExt cx="0" cy="0"/>
        </a:xfrm>
      </p:grpSpPr>
      <p:sp>
        <p:nvSpPr>
          <p:cNvPr id="866" name="Google Shape;866;g36ce1d02e4b_1_1398"/>
          <p:cNvSpPr/>
          <p:nvPr>
            <p:ph idx="2" type="pic"/>
          </p:nvPr>
        </p:nvSpPr>
        <p:spPr>
          <a:xfrm>
            <a:off x="7754350" y="2584475"/>
            <a:ext cx="1263000" cy="1272600"/>
          </a:xfrm>
          <a:prstGeom prst="rect">
            <a:avLst/>
          </a:prstGeom>
          <a:noFill/>
          <a:ln>
            <a:noFill/>
          </a:ln>
        </p:spPr>
      </p:sp>
      <p:sp>
        <p:nvSpPr>
          <p:cNvPr id="867" name="Google Shape;867;g36ce1d02e4b_1_1398"/>
          <p:cNvSpPr/>
          <p:nvPr>
            <p:ph idx="3" type="pic"/>
          </p:nvPr>
        </p:nvSpPr>
        <p:spPr>
          <a:xfrm>
            <a:off x="5212300" y="2584475"/>
            <a:ext cx="1263000" cy="1272600"/>
          </a:xfrm>
          <a:prstGeom prst="rect">
            <a:avLst/>
          </a:prstGeom>
          <a:noFill/>
          <a:ln>
            <a:noFill/>
          </a:ln>
        </p:spPr>
      </p:sp>
      <p:sp>
        <p:nvSpPr>
          <p:cNvPr id="868" name="Google Shape;868;g36ce1d02e4b_1_139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869" name="Google Shape;869;g36ce1d02e4b_1_139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870" name="Google Shape;870;g36ce1d02e4b_1_1398"/>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871" name="Google Shape;871;g36ce1d02e4b_1_1398"/>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872" name="Google Shape;872;g36ce1d02e4b_1_1398"/>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873" name="Google Shape;873;g36ce1d02e4b_1_1398"/>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4" name="Google Shape;874;g36ce1d02e4b_1_1398"/>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5" name="Google Shape;875;g36ce1d02e4b_1_1398"/>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876" name="Google Shape;876;g36ce1d02e4b_1_1398"/>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7" name="Google Shape;877;g36ce1d02e4b_1_1398"/>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878" name="Google Shape;878;g36ce1d02e4b_1_1398"/>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9" name="Google Shape;879;g36ce1d02e4b_1_1398"/>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880" name="Shape 880"/>
        <p:cNvGrpSpPr/>
        <p:nvPr/>
      </p:nvGrpSpPr>
      <p:grpSpPr>
        <a:xfrm>
          <a:off x="0" y="0"/>
          <a:ext cx="0" cy="0"/>
          <a:chOff x="0" y="0"/>
          <a:chExt cx="0" cy="0"/>
        </a:xfrm>
      </p:grpSpPr>
      <p:pic>
        <p:nvPicPr>
          <p:cNvPr id="881" name="Google Shape;881;g36ce1d02e4b_1_1413"/>
          <p:cNvPicPr preferRelativeResize="0"/>
          <p:nvPr/>
        </p:nvPicPr>
        <p:blipFill rotWithShape="1">
          <a:blip r:embed="rId2">
            <a:alphaModFix/>
          </a:blip>
          <a:srcRect b="13329" l="0" r="0" t="10503"/>
          <a:stretch/>
        </p:blipFill>
        <p:spPr>
          <a:xfrm rot="10800000">
            <a:off x="135149" y="1285126"/>
            <a:ext cx="5075876" cy="3866199"/>
          </a:xfrm>
          <a:prstGeom prst="rect">
            <a:avLst/>
          </a:prstGeom>
          <a:noFill/>
          <a:ln>
            <a:noFill/>
          </a:ln>
        </p:spPr>
      </p:pic>
      <p:sp>
        <p:nvSpPr>
          <p:cNvPr descr="A solid green color" id="882" name="Google Shape;882;g36ce1d02e4b_1_1413"/>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883" name="Google Shape;883;g36ce1d02e4b_1_1413"/>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884" name="Google Shape;884;g36ce1d02e4b_1_141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85" name="Google Shape;885;g36ce1d02e4b_1_1413"/>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86" name="Google Shape;886;g36ce1d02e4b_1_1413"/>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87" name="Google Shape;887;g36ce1d02e4b_1_1413"/>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88" name="Google Shape;888;g36ce1d02e4b_1_1413"/>
          <p:cNvSpPr/>
          <p:nvPr>
            <p:ph idx="3" type="pic"/>
          </p:nvPr>
        </p:nvSpPr>
        <p:spPr>
          <a:xfrm>
            <a:off x="7757975" y="1297450"/>
            <a:ext cx="1259700" cy="1275000"/>
          </a:xfrm>
          <a:prstGeom prst="rect">
            <a:avLst/>
          </a:prstGeom>
          <a:noFill/>
          <a:ln>
            <a:noFill/>
          </a:ln>
        </p:spPr>
      </p:sp>
      <p:grpSp>
        <p:nvGrpSpPr>
          <p:cNvPr id="889" name="Google Shape;889;g36ce1d02e4b_1_1413"/>
          <p:cNvGrpSpPr/>
          <p:nvPr/>
        </p:nvGrpSpPr>
        <p:grpSpPr>
          <a:xfrm>
            <a:off x="128875" y="0"/>
            <a:ext cx="8894550" cy="5152800"/>
            <a:chOff x="128875" y="0"/>
            <a:chExt cx="8894550" cy="5152800"/>
          </a:xfrm>
        </p:grpSpPr>
        <p:cxnSp>
          <p:nvCxnSpPr>
            <p:cNvPr id="890" name="Google Shape;890;g36ce1d02e4b_1_1413"/>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891" name="Google Shape;891;g36ce1d02e4b_1_1413"/>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892" name="Google Shape;892;g36ce1d02e4b_1_1413"/>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893" name="Google Shape;893;g36ce1d02e4b_1_1413"/>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894" name="Google Shape;894;g36ce1d02e4b_1_1413"/>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5" name="Google Shape;895;g36ce1d02e4b_1_1413"/>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6" name="Google Shape;896;g36ce1d02e4b_1_1413"/>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7" name="Google Shape;897;g36ce1d02e4b_1_1413"/>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898" name="Google Shape;898;g36ce1d02e4b_1_141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899" name="Google Shape;899;g36ce1d02e4b_1_1413"/>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900" name="Shape 900"/>
        <p:cNvGrpSpPr/>
        <p:nvPr/>
      </p:nvGrpSpPr>
      <p:grpSpPr>
        <a:xfrm>
          <a:off x="0" y="0"/>
          <a:ext cx="0" cy="0"/>
          <a:chOff x="0" y="0"/>
          <a:chExt cx="0" cy="0"/>
        </a:xfrm>
      </p:grpSpPr>
      <p:pic>
        <p:nvPicPr>
          <p:cNvPr id="901" name="Google Shape;901;g36ce1d02e4b_1_1433"/>
          <p:cNvPicPr preferRelativeResize="0"/>
          <p:nvPr/>
        </p:nvPicPr>
        <p:blipFill rotWithShape="1">
          <a:blip r:embed="rId2">
            <a:alphaModFix/>
          </a:blip>
          <a:srcRect b="0" l="-14116" r="0" t="239"/>
          <a:stretch/>
        </p:blipFill>
        <p:spPr>
          <a:xfrm rot="-5400000">
            <a:off x="7090639" y="651563"/>
            <a:ext cx="2584673" cy="1271001"/>
          </a:xfrm>
          <a:prstGeom prst="rect">
            <a:avLst/>
          </a:prstGeom>
          <a:noFill/>
          <a:ln>
            <a:noFill/>
          </a:ln>
        </p:spPr>
      </p:pic>
      <p:sp>
        <p:nvSpPr>
          <p:cNvPr id="902" name="Google Shape;902;g36ce1d02e4b_1_1433"/>
          <p:cNvSpPr/>
          <p:nvPr>
            <p:ph idx="2" type="pic"/>
          </p:nvPr>
        </p:nvSpPr>
        <p:spPr>
          <a:xfrm>
            <a:off x="125900" y="-5250"/>
            <a:ext cx="3826500" cy="2584800"/>
          </a:xfrm>
          <a:prstGeom prst="rect">
            <a:avLst/>
          </a:prstGeom>
          <a:noFill/>
          <a:ln>
            <a:noFill/>
          </a:ln>
        </p:spPr>
      </p:sp>
      <p:sp>
        <p:nvSpPr>
          <p:cNvPr id="903" name="Google Shape;903;g36ce1d02e4b_1_1433"/>
          <p:cNvSpPr/>
          <p:nvPr>
            <p:ph idx="3" type="pic"/>
          </p:nvPr>
        </p:nvSpPr>
        <p:spPr>
          <a:xfrm>
            <a:off x="7756975" y="3876725"/>
            <a:ext cx="1261500" cy="1268100"/>
          </a:xfrm>
          <a:prstGeom prst="rect">
            <a:avLst/>
          </a:prstGeom>
          <a:noFill/>
          <a:ln>
            <a:noFill/>
          </a:ln>
        </p:spPr>
      </p:sp>
      <p:sp>
        <p:nvSpPr>
          <p:cNvPr id="904" name="Google Shape;904;g36ce1d02e4b_1_1433"/>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905" name="Google Shape;905;g36ce1d02e4b_1_1433"/>
          <p:cNvGrpSpPr/>
          <p:nvPr/>
        </p:nvGrpSpPr>
        <p:grpSpPr>
          <a:xfrm>
            <a:off x="128875" y="-1950"/>
            <a:ext cx="8894675" cy="5146650"/>
            <a:chOff x="128875" y="-1950"/>
            <a:chExt cx="8894675" cy="5146650"/>
          </a:xfrm>
        </p:grpSpPr>
        <p:cxnSp>
          <p:nvCxnSpPr>
            <p:cNvPr id="906" name="Google Shape;906;g36ce1d02e4b_1_1433"/>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07" name="Google Shape;907;g36ce1d02e4b_1_1433"/>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908" name="Google Shape;908;g36ce1d02e4b_1_1433"/>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909" name="Google Shape;909;g36ce1d02e4b_1_143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10" name="Google Shape;910;g36ce1d02e4b_1_143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911" name="Google Shape;911;g36ce1d02e4b_1_1433"/>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912" name="Google Shape;912;g36ce1d02e4b_1_1433"/>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913" name="Google Shape;913;g36ce1d02e4b_1_1433"/>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914" name="Google Shape;914;g36ce1d02e4b_1_1433"/>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915" name="Shape 915"/>
        <p:cNvGrpSpPr/>
        <p:nvPr/>
      </p:nvGrpSpPr>
      <p:grpSpPr>
        <a:xfrm>
          <a:off x="0" y="0"/>
          <a:ext cx="0" cy="0"/>
          <a:chOff x="0" y="0"/>
          <a:chExt cx="0" cy="0"/>
        </a:xfrm>
      </p:grpSpPr>
      <p:pic>
        <p:nvPicPr>
          <p:cNvPr id="916" name="Google Shape;916;g36ce1d02e4b_1_1448"/>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917" name="Google Shape;917;g36ce1d02e4b_1_1448"/>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918" name="Google Shape;918;g36ce1d02e4b_1_1448"/>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919" name="Google Shape;919;g36ce1d02e4b_1_144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0" name="Google Shape;920;g36ce1d02e4b_1_1448"/>
          <p:cNvSpPr/>
          <p:nvPr>
            <p:ph idx="2" type="pic"/>
          </p:nvPr>
        </p:nvSpPr>
        <p:spPr>
          <a:xfrm>
            <a:off x="2673625" y="-3975"/>
            <a:ext cx="1261800" cy="1291800"/>
          </a:xfrm>
          <a:prstGeom prst="rect">
            <a:avLst/>
          </a:prstGeom>
          <a:noFill/>
          <a:ln>
            <a:noFill/>
          </a:ln>
        </p:spPr>
      </p:sp>
      <p:sp>
        <p:nvSpPr>
          <p:cNvPr id="921" name="Google Shape;921;g36ce1d02e4b_1_1448"/>
          <p:cNvSpPr/>
          <p:nvPr>
            <p:ph idx="3" type="pic"/>
          </p:nvPr>
        </p:nvSpPr>
        <p:spPr>
          <a:xfrm>
            <a:off x="7752125" y="-2225"/>
            <a:ext cx="1264500" cy="3858300"/>
          </a:xfrm>
          <a:prstGeom prst="rect">
            <a:avLst/>
          </a:prstGeom>
          <a:noFill/>
          <a:ln>
            <a:noFill/>
          </a:ln>
        </p:spPr>
      </p:sp>
      <p:grpSp>
        <p:nvGrpSpPr>
          <p:cNvPr id="922" name="Google Shape;922;g36ce1d02e4b_1_1448"/>
          <p:cNvGrpSpPr/>
          <p:nvPr/>
        </p:nvGrpSpPr>
        <p:grpSpPr>
          <a:xfrm>
            <a:off x="128875" y="-3350"/>
            <a:ext cx="8890817" cy="5151000"/>
            <a:chOff x="128875" y="-3350"/>
            <a:chExt cx="8894375" cy="5151000"/>
          </a:xfrm>
        </p:grpSpPr>
        <p:cxnSp>
          <p:nvCxnSpPr>
            <p:cNvPr id="923" name="Google Shape;923;g36ce1d02e4b_1_1448"/>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924" name="Google Shape;924;g36ce1d02e4b_1_1448"/>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925" name="Google Shape;925;g36ce1d02e4b_1_1448"/>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926" name="Google Shape;926;g36ce1d02e4b_1_1448"/>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927" name="Google Shape;927;g36ce1d02e4b_1_1448"/>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928" name="Google Shape;928;g36ce1d02e4b_1_1448"/>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929" name="Google Shape;929;g36ce1d02e4b_1_1448"/>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930" name="Google Shape;930;g36ce1d02e4b_1_144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31" name="Google Shape;931;g36ce1d02e4b_1_144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932" name="Google Shape;932;g36ce1d02e4b_1_1448"/>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33" name="Shape 933"/>
        <p:cNvGrpSpPr/>
        <p:nvPr/>
      </p:nvGrpSpPr>
      <p:grpSpPr>
        <a:xfrm>
          <a:off x="0" y="0"/>
          <a:ext cx="0" cy="0"/>
          <a:chOff x="0" y="0"/>
          <a:chExt cx="0" cy="0"/>
        </a:xfrm>
      </p:grpSpPr>
      <p:sp>
        <p:nvSpPr>
          <p:cNvPr id="934" name="Google Shape;934;g36ce1d02e4b_1_146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935" name="Google Shape;935;g36ce1d02e4b_1_146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36" name="Shape 936"/>
        <p:cNvGrpSpPr/>
        <p:nvPr/>
      </p:nvGrpSpPr>
      <p:grpSpPr>
        <a:xfrm>
          <a:off x="0" y="0"/>
          <a:ext cx="0" cy="0"/>
          <a:chOff x="0" y="0"/>
          <a:chExt cx="0" cy="0"/>
        </a:xfrm>
      </p:grpSpPr>
      <p:sp>
        <p:nvSpPr>
          <p:cNvPr id="937" name="Google Shape;937;g36ce1d02e4b_1_146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87" name="Shape 87"/>
        <p:cNvGrpSpPr/>
        <p:nvPr/>
      </p:nvGrpSpPr>
      <p:grpSpPr>
        <a:xfrm>
          <a:off x="0" y="0"/>
          <a:ext cx="0" cy="0"/>
          <a:chOff x="0" y="0"/>
          <a:chExt cx="0" cy="0"/>
        </a:xfrm>
      </p:grpSpPr>
      <p:sp>
        <p:nvSpPr>
          <p:cNvPr id="88" name="Google Shape;88;p34"/>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89" name="Google Shape;89;p34"/>
          <p:cNvSpPr/>
          <p:nvPr>
            <p:ph idx="2" type="pic"/>
          </p:nvPr>
        </p:nvSpPr>
        <p:spPr>
          <a:xfrm>
            <a:off x="134150" y="1296400"/>
            <a:ext cx="1260000" cy="1272600"/>
          </a:xfrm>
          <a:prstGeom prst="rect">
            <a:avLst/>
          </a:prstGeom>
          <a:noFill/>
          <a:ln>
            <a:noFill/>
          </a:ln>
        </p:spPr>
      </p:sp>
      <p:sp>
        <p:nvSpPr>
          <p:cNvPr id="90" name="Google Shape;90;p3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34"/>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92" name="Google Shape;92;p34"/>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93" name="Google Shape;93;p34"/>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94" name="Google Shape;94;p34"/>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95" name="Google Shape;95;p34"/>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938" name="Shape 938"/>
        <p:cNvGrpSpPr/>
        <p:nvPr/>
      </p:nvGrpSpPr>
      <p:grpSpPr>
        <a:xfrm>
          <a:off x="0" y="0"/>
          <a:ext cx="0" cy="0"/>
          <a:chOff x="0" y="0"/>
          <a:chExt cx="0" cy="0"/>
        </a:xfrm>
      </p:grpSpPr>
      <p:sp>
        <p:nvSpPr>
          <p:cNvPr id="939" name="Google Shape;939;g36ce1d02e4b_1_14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40" name="Google Shape;940;g36ce1d02e4b_1_14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941" name="Shape 941"/>
        <p:cNvGrpSpPr/>
        <p:nvPr/>
      </p:nvGrpSpPr>
      <p:grpSpPr>
        <a:xfrm>
          <a:off x="0" y="0"/>
          <a:ext cx="0" cy="0"/>
          <a:chOff x="0" y="0"/>
          <a:chExt cx="0" cy="0"/>
        </a:xfrm>
      </p:grpSpPr>
      <p:sp>
        <p:nvSpPr>
          <p:cNvPr id="942" name="Google Shape;942;g36ce1d02e4b_1_14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43" name="Google Shape;943;g36ce1d02e4b_1_147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44" name="Google Shape;944;g36ce1d02e4b_1_147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45" name="Shape 945"/>
        <p:cNvGrpSpPr/>
        <p:nvPr/>
      </p:nvGrpSpPr>
      <p:grpSpPr>
        <a:xfrm>
          <a:off x="0" y="0"/>
          <a:ext cx="0" cy="0"/>
          <a:chOff x="0" y="0"/>
          <a:chExt cx="0" cy="0"/>
        </a:xfrm>
      </p:grpSpPr>
      <p:sp>
        <p:nvSpPr>
          <p:cNvPr id="946" name="Google Shape;946;g36ce1d02e4b_1_14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47" name="Shape 947"/>
        <p:cNvGrpSpPr/>
        <p:nvPr/>
      </p:nvGrpSpPr>
      <p:grpSpPr>
        <a:xfrm>
          <a:off x="0" y="0"/>
          <a:ext cx="0" cy="0"/>
          <a:chOff x="0" y="0"/>
          <a:chExt cx="0" cy="0"/>
        </a:xfrm>
      </p:grpSpPr>
      <p:sp>
        <p:nvSpPr>
          <p:cNvPr id="948" name="Google Shape;948;g36ce1d02e4b_1_148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949" name="Google Shape;949;g36ce1d02e4b_1_148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50" name="Shape 950"/>
        <p:cNvGrpSpPr/>
        <p:nvPr/>
      </p:nvGrpSpPr>
      <p:grpSpPr>
        <a:xfrm>
          <a:off x="0" y="0"/>
          <a:ext cx="0" cy="0"/>
          <a:chOff x="0" y="0"/>
          <a:chExt cx="0" cy="0"/>
        </a:xfrm>
      </p:grpSpPr>
      <p:sp>
        <p:nvSpPr>
          <p:cNvPr id="951" name="Google Shape;951;g36ce1d02e4b_1_148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52" name="Shape 952"/>
        <p:cNvGrpSpPr/>
        <p:nvPr/>
      </p:nvGrpSpPr>
      <p:grpSpPr>
        <a:xfrm>
          <a:off x="0" y="0"/>
          <a:ext cx="0" cy="0"/>
          <a:chOff x="0" y="0"/>
          <a:chExt cx="0" cy="0"/>
        </a:xfrm>
      </p:grpSpPr>
      <p:sp>
        <p:nvSpPr>
          <p:cNvPr id="953" name="Google Shape;953;g36ce1d02e4b_1_148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954" name="Google Shape;954;g36ce1d02e4b_1_148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955" name="Google Shape;955;g36ce1d02e4b_1_148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56" name="Shape 956"/>
        <p:cNvGrpSpPr/>
        <p:nvPr/>
      </p:nvGrpSpPr>
      <p:grpSpPr>
        <a:xfrm>
          <a:off x="0" y="0"/>
          <a:ext cx="0" cy="0"/>
          <a:chOff x="0" y="0"/>
          <a:chExt cx="0" cy="0"/>
        </a:xfrm>
      </p:grpSpPr>
      <p:sp>
        <p:nvSpPr>
          <p:cNvPr id="957" name="Google Shape;957;g36ce1d02e4b_1_148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58" name="Shape 958"/>
        <p:cNvGrpSpPr/>
        <p:nvPr/>
      </p:nvGrpSpPr>
      <p:grpSpPr>
        <a:xfrm>
          <a:off x="0" y="0"/>
          <a:ext cx="0" cy="0"/>
          <a:chOff x="0" y="0"/>
          <a:chExt cx="0" cy="0"/>
        </a:xfrm>
      </p:grpSpPr>
      <p:sp>
        <p:nvSpPr>
          <p:cNvPr id="959" name="Google Shape;959;g36ce1d02e4b_1_1491"/>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960" name="Google Shape;960;g36ce1d02e4b_1_149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61" name="Shape 961"/>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62" name="Shape 962"/>
        <p:cNvGrpSpPr/>
        <p:nvPr/>
      </p:nvGrpSpPr>
      <p:grpSpPr>
        <a:xfrm>
          <a:off x="0" y="0"/>
          <a:ext cx="0" cy="0"/>
          <a:chOff x="0" y="0"/>
          <a:chExt cx="0" cy="0"/>
        </a:xfrm>
      </p:grpSpPr>
      <p:sp>
        <p:nvSpPr>
          <p:cNvPr id="963" name="Google Shape;963;g36ce1d02e4b_1_1495"/>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64" name="Google Shape;964;g36ce1d02e4b_1_1495"/>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5" name="Google Shape;965;g36ce1d02e4b_1_1495"/>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6" name="Google Shape;966;g36ce1d02e4b_1_1495"/>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7" name="Google Shape;967;g36ce1d02e4b_1_1495"/>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8" name="Google Shape;968;g36ce1d02e4b_1_1495"/>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9" name="Google Shape;969;g36ce1d02e4b_1_1495"/>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96" name="Shape 96"/>
        <p:cNvGrpSpPr/>
        <p:nvPr/>
      </p:nvGrpSpPr>
      <p:grpSpPr>
        <a:xfrm>
          <a:off x="0" y="0"/>
          <a:ext cx="0" cy="0"/>
          <a:chOff x="0" y="0"/>
          <a:chExt cx="0" cy="0"/>
        </a:xfrm>
      </p:grpSpPr>
      <p:sp>
        <p:nvSpPr>
          <p:cNvPr id="97" name="Google Shape;97;p35"/>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98" name="Google Shape;98;p35"/>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99" name="Google Shape;99;p35"/>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00" name="Google Shape;100;p35"/>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01" name="Google Shape;101;p35"/>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02" name="Google Shape;102;p35"/>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3" name="Google Shape;103;p3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04" name="Google Shape;104;p35"/>
          <p:cNvGrpSpPr/>
          <p:nvPr/>
        </p:nvGrpSpPr>
        <p:grpSpPr>
          <a:xfrm>
            <a:off x="128875" y="0"/>
            <a:ext cx="8894400" cy="5144700"/>
            <a:chOff x="128875" y="0"/>
            <a:chExt cx="8894400" cy="5144700"/>
          </a:xfrm>
        </p:grpSpPr>
        <p:cxnSp>
          <p:nvCxnSpPr>
            <p:cNvPr id="105" name="Google Shape;105;p35"/>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106" name="Google Shape;106;p35"/>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107" name="Google Shape;107;p35"/>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08" name="Google Shape;108;p35"/>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109" name="Google Shape;109;p35"/>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110" name="Google Shape;110;p35"/>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111" name="Google Shape;111;p35"/>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2" name="Google Shape;112;p35"/>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113" name="Google Shape;113;p35"/>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14" name="Google Shape;114;p35"/>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15" name="Google Shape;115;p35"/>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16" name="Google Shape;116;p35"/>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7" name="Google Shape;117;p35"/>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8" name="Google Shape;118;p35"/>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119" name="Google Shape;119;p35"/>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20" name="Google Shape;120;p35"/>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21" name="Google Shape;121;p35"/>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22" name="Google Shape;122;p35"/>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23" name="Google Shape;123;p35"/>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970" name="Shape 970"/>
        <p:cNvGrpSpPr/>
        <p:nvPr/>
      </p:nvGrpSpPr>
      <p:grpSpPr>
        <a:xfrm>
          <a:off x="0" y="0"/>
          <a:ext cx="0" cy="0"/>
          <a:chOff x="0" y="0"/>
          <a:chExt cx="0" cy="0"/>
        </a:xfrm>
      </p:grpSpPr>
      <p:sp>
        <p:nvSpPr>
          <p:cNvPr id="971" name="Google Shape;971;g36ce1d02e4b_1_15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72" name="Google Shape;972;g36ce1d02e4b_1_1503"/>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73" name="Google Shape;973;g36ce1d02e4b_1_1503"/>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974" name="Shape 974"/>
        <p:cNvGrpSpPr/>
        <p:nvPr/>
      </p:nvGrpSpPr>
      <p:grpSpPr>
        <a:xfrm>
          <a:off x="0" y="0"/>
          <a:ext cx="0" cy="0"/>
          <a:chOff x="0" y="0"/>
          <a:chExt cx="0" cy="0"/>
        </a:xfrm>
      </p:grpSpPr>
      <p:sp>
        <p:nvSpPr>
          <p:cNvPr id="975" name="Google Shape;975;g36ce1d02e4b_1_1507"/>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76" name="Google Shape;976;g36ce1d02e4b_1_1507"/>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77" name="Google Shape;977;g36ce1d02e4b_1_1507"/>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78" name="Google Shape;978;g36ce1d02e4b_1_1507"/>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79" name="Google Shape;979;g36ce1d02e4b_1_1507"/>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980" name="Shape 980"/>
        <p:cNvGrpSpPr/>
        <p:nvPr/>
      </p:nvGrpSpPr>
      <p:grpSpPr>
        <a:xfrm>
          <a:off x="0" y="0"/>
          <a:ext cx="0" cy="0"/>
          <a:chOff x="0" y="0"/>
          <a:chExt cx="0" cy="0"/>
        </a:xfrm>
      </p:grpSpPr>
      <p:sp>
        <p:nvSpPr>
          <p:cNvPr id="981" name="Google Shape;981;g36ce1d02e4b_1_1513"/>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82" name="Google Shape;982;g36ce1d02e4b_1_1513"/>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83" name="Google Shape;983;g36ce1d02e4b_1_1513"/>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84" name="Google Shape;984;g36ce1d02e4b_1_1513"/>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5" name="Google Shape;985;g36ce1d02e4b_1_1513"/>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6" name="Google Shape;986;g36ce1d02e4b_1_1513"/>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7" name="Google Shape;987;g36ce1d02e4b_1_1513"/>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988" name="Shape 988"/>
        <p:cNvGrpSpPr/>
        <p:nvPr/>
      </p:nvGrpSpPr>
      <p:grpSpPr>
        <a:xfrm>
          <a:off x="0" y="0"/>
          <a:ext cx="0" cy="0"/>
          <a:chOff x="0" y="0"/>
          <a:chExt cx="0" cy="0"/>
        </a:xfrm>
      </p:grpSpPr>
      <p:sp>
        <p:nvSpPr>
          <p:cNvPr id="989" name="Google Shape;989;g36ce1d02e4b_1_1521"/>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90" name="Google Shape;990;g36ce1d02e4b_1_1521"/>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1" name="Google Shape;991;g36ce1d02e4b_1_1521"/>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2" name="Google Shape;992;g36ce1d02e4b_1_1521"/>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3" name="Google Shape;993;g36ce1d02e4b_1_1521"/>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94" name="Google Shape;994;g36ce1d02e4b_1_1521"/>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5" name="Google Shape;995;g36ce1d02e4b_1_1521"/>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6" name="Google Shape;996;g36ce1d02e4b_1_1521"/>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7" name="Google Shape;997;g36ce1d02e4b_1_1521"/>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998" name="Shape 998"/>
        <p:cNvGrpSpPr/>
        <p:nvPr/>
      </p:nvGrpSpPr>
      <p:grpSpPr>
        <a:xfrm>
          <a:off x="0" y="0"/>
          <a:ext cx="0" cy="0"/>
          <a:chOff x="0" y="0"/>
          <a:chExt cx="0" cy="0"/>
        </a:xfrm>
      </p:grpSpPr>
      <p:sp>
        <p:nvSpPr>
          <p:cNvPr id="999" name="Google Shape;999;g36ce1d02e4b_1_15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00" name="Google Shape;1000;g36ce1d02e4b_1_1531"/>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001" name="Shape 1001"/>
        <p:cNvGrpSpPr/>
        <p:nvPr/>
      </p:nvGrpSpPr>
      <p:grpSpPr>
        <a:xfrm>
          <a:off x="0" y="0"/>
          <a:ext cx="0" cy="0"/>
          <a:chOff x="0" y="0"/>
          <a:chExt cx="0" cy="0"/>
        </a:xfrm>
      </p:grpSpPr>
      <p:sp>
        <p:nvSpPr>
          <p:cNvPr id="1002" name="Google Shape;1002;g36ce1d02e4b_1_1534"/>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003" name="Google Shape;1003;g36ce1d02e4b_1_1534"/>
          <p:cNvSpPr/>
          <p:nvPr>
            <p:ph idx="2" type="pic"/>
          </p:nvPr>
        </p:nvSpPr>
        <p:spPr>
          <a:xfrm>
            <a:off x="4804825" y="1133300"/>
            <a:ext cx="4027500" cy="2392800"/>
          </a:xfrm>
          <a:prstGeom prst="rect">
            <a:avLst/>
          </a:prstGeom>
          <a:noFill/>
          <a:ln>
            <a:noFill/>
          </a:ln>
        </p:spPr>
      </p:sp>
      <p:sp>
        <p:nvSpPr>
          <p:cNvPr id="1004" name="Google Shape;1004;g36ce1d02e4b_1_1534"/>
          <p:cNvSpPr/>
          <p:nvPr>
            <p:ph idx="3" type="pic"/>
          </p:nvPr>
        </p:nvSpPr>
        <p:spPr>
          <a:xfrm>
            <a:off x="311725" y="1133300"/>
            <a:ext cx="4027500" cy="2392800"/>
          </a:xfrm>
          <a:prstGeom prst="rect">
            <a:avLst/>
          </a:prstGeom>
          <a:noFill/>
          <a:ln>
            <a:noFill/>
          </a:ln>
        </p:spPr>
      </p:sp>
      <p:sp>
        <p:nvSpPr>
          <p:cNvPr id="1005" name="Google Shape;1005;g36ce1d02e4b_1_1534"/>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06" name="Google Shape;1006;g36ce1d02e4b_1_15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07" name="Google Shape;1007;g36ce1d02e4b_1_1534"/>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08" name="Google Shape;1008;g36ce1d02e4b_1_1534"/>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009" name="Shape 1009"/>
        <p:cNvGrpSpPr/>
        <p:nvPr/>
      </p:nvGrpSpPr>
      <p:grpSpPr>
        <a:xfrm>
          <a:off x="0" y="0"/>
          <a:ext cx="0" cy="0"/>
          <a:chOff x="0" y="0"/>
          <a:chExt cx="0" cy="0"/>
        </a:xfrm>
      </p:grpSpPr>
      <p:sp>
        <p:nvSpPr>
          <p:cNvPr id="1010" name="Google Shape;1010;g36ce1d02e4b_1_1542"/>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011" name="Google Shape;1011;g36ce1d02e4b_1_1542"/>
          <p:cNvSpPr/>
          <p:nvPr>
            <p:ph idx="2" type="pic"/>
          </p:nvPr>
        </p:nvSpPr>
        <p:spPr>
          <a:xfrm>
            <a:off x="6205225" y="1128325"/>
            <a:ext cx="2627100" cy="2273100"/>
          </a:xfrm>
          <a:prstGeom prst="rect">
            <a:avLst/>
          </a:prstGeom>
          <a:noFill/>
          <a:ln>
            <a:noFill/>
          </a:ln>
        </p:spPr>
      </p:sp>
      <p:sp>
        <p:nvSpPr>
          <p:cNvPr id="1012" name="Google Shape;1012;g36ce1d02e4b_1_1542"/>
          <p:cNvSpPr/>
          <p:nvPr>
            <p:ph idx="3" type="pic"/>
          </p:nvPr>
        </p:nvSpPr>
        <p:spPr>
          <a:xfrm>
            <a:off x="311725" y="1128325"/>
            <a:ext cx="2627100" cy="2273100"/>
          </a:xfrm>
          <a:prstGeom prst="rect">
            <a:avLst/>
          </a:prstGeom>
          <a:noFill/>
          <a:ln>
            <a:noFill/>
          </a:ln>
        </p:spPr>
      </p:sp>
      <p:sp>
        <p:nvSpPr>
          <p:cNvPr id="1013" name="Google Shape;1013;g36ce1d02e4b_1_1542"/>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14" name="Google Shape;1014;g36ce1d02e4b_1_1542"/>
          <p:cNvSpPr/>
          <p:nvPr>
            <p:ph idx="5" type="pic"/>
          </p:nvPr>
        </p:nvSpPr>
        <p:spPr>
          <a:xfrm>
            <a:off x="3255250" y="1128325"/>
            <a:ext cx="2627100" cy="2273100"/>
          </a:xfrm>
          <a:prstGeom prst="rect">
            <a:avLst/>
          </a:prstGeom>
          <a:noFill/>
          <a:ln>
            <a:noFill/>
          </a:ln>
        </p:spPr>
      </p:sp>
      <p:sp>
        <p:nvSpPr>
          <p:cNvPr id="1015" name="Google Shape;1015;g36ce1d02e4b_1_1542"/>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16" name="Google Shape;1016;g36ce1d02e4b_1_15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17" name="Google Shape;1017;g36ce1d02e4b_1_1542"/>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18" name="Google Shape;1018;g36ce1d02e4b_1_1542"/>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19" name="Google Shape;1019;g36ce1d02e4b_1_1542"/>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020" name="Shape 1020"/>
        <p:cNvGrpSpPr/>
        <p:nvPr/>
      </p:nvGrpSpPr>
      <p:grpSpPr>
        <a:xfrm>
          <a:off x="0" y="0"/>
          <a:ext cx="0" cy="0"/>
          <a:chOff x="0" y="0"/>
          <a:chExt cx="0" cy="0"/>
        </a:xfrm>
      </p:grpSpPr>
      <p:sp>
        <p:nvSpPr>
          <p:cNvPr id="1021" name="Google Shape;1021;g36ce1d02e4b_1_155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022" name="Shape 1022"/>
        <p:cNvGrpSpPr/>
        <p:nvPr/>
      </p:nvGrpSpPr>
      <p:grpSpPr>
        <a:xfrm>
          <a:off x="0" y="0"/>
          <a:ext cx="0" cy="0"/>
          <a:chOff x="0" y="0"/>
          <a:chExt cx="0" cy="0"/>
        </a:xfrm>
      </p:grpSpPr>
      <p:sp>
        <p:nvSpPr>
          <p:cNvPr id="1023" name="Google Shape;1023;g36ce1d02e4b_1_1555"/>
          <p:cNvSpPr/>
          <p:nvPr>
            <p:ph idx="2" type="pic"/>
          </p:nvPr>
        </p:nvSpPr>
        <p:spPr>
          <a:xfrm>
            <a:off x="3389600" y="118913"/>
            <a:ext cx="1643700" cy="1535100"/>
          </a:xfrm>
          <a:prstGeom prst="rect">
            <a:avLst/>
          </a:prstGeom>
          <a:noFill/>
          <a:ln>
            <a:noFill/>
          </a:ln>
        </p:spPr>
      </p:sp>
      <p:sp>
        <p:nvSpPr>
          <p:cNvPr id="1024" name="Google Shape;1024;g36ce1d02e4b_1_1555"/>
          <p:cNvSpPr/>
          <p:nvPr>
            <p:ph idx="3" type="pic"/>
          </p:nvPr>
        </p:nvSpPr>
        <p:spPr>
          <a:xfrm>
            <a:off x="5195935" y="118913"/>
            <a:ext cx="1643700" cy="1535100"/>
          </a:xfrm>
          <a:prstGeom prst="rect">
            <a:avLst/>
          </a:prstGeom>
          <a:noFill/>
          <a:ln>
            <a:noFill/>
          </a:ln>
        </p:spPr>
      </p:sp>
      <p:sp>
        <p:nvSpPr>
          <p:cNvPr id="1025" name="Google Shape;1025;g36ce1d02e4b_1_1555"/>
          <p:cNvSpPr/>
          <p:nvPr>
            <p:ph idx="4" type="pic"/>
          </p:nvPr>
        </p:nvSpPr>
        <p:spPr>
          <a:xfrm>
            <a:off x="7002270" y="118913"/>
            <a:ext cx="1643700" cy="1535100"/>
          </a:xfrm>
          <a:prstGeom prst="rect">
            <a:avLst/>
          </a:prstGeom>
          <a:noFill/>
          <a:ln>
            <a:noFill/>
          </a:ln>
        </p:spPr>
      </p:sp>
      <p:sp>
        <p:nvSpPr>
          <p:cNvPr id="1026" name="Google Shape;1026;g36ce1d02e4b_1_1555"/>
          <p:cNvSpPr/>
          <p:nvPr>
            <p:ph idx="5" type="pic"/>
          </p:nvPr>
        </p:nvSpPr>
        <p:spPr>
          <a:xfrm>
            <a:off x="3389588" y="1804212"/>
            <a:ext cx="1643700" cy="1535100"/>
          </a:xfrm>
          <a:prstGeom prst="rect">
            <a:avLst/>
          </a:prstGeom>
          <a:noFill/>
          <a:ln>
            <a:noFill/>
          </a:ln>
        </p:spPr>
      </p:sp>
      <p:sp>
        <p:nvSpPr>
          <p:cNvPr id="1027" name="Google Shape;1027;g36ce1d02e4b_1_1555"/>
          <p:cNvSpPr/>
          <p:nvPr>
            <p:ph idx="6" type="pic"/>
          </p:nvPr>
        </p:nvSpPr>
        <p:spPr>
          <a:xfrm>
            <a:off x="5195922" y="1804212"/>
            <a:ext cx="1643700" cy="1535100"/>
          </a:xfrm>
          <a:prstGeom prst="rect">
            <a:avLst/>
          </a:prstGeom>
          <a:noFill/>
          <a:ln>
            <a:noFill/>
          </a:ln>
        </p:spPr>
      </p:sp>
      <p:sp>
        <p:nvSpPr>
          <p:cNvPr id="1028" name="Google Shape;1028;g36ce1d02e4b_1_1555"/>
          <p:cNvSpPr/>
          <p:nvPr>
            <p:ph idx="7" type="pic"/>
          </p:nvPr>
        </p:nvSpPr>
        <p:spPr>
          <a:xfrm>
            <a:off x="7002257" y="1804212"/>
            <a:ext cx="1643700" cy="1535100"/>
          </a:xfrm>
          <a:prstGeom prst="rect">
            <a:avLst/>
          </a:prstGeom>
          <a:noFill/>
          <a:ln>
            <a:noFill/>
          </a:ln>
        </p:spPr>
      </p:sp>
      <p:sp>
        <p:nvSpPr>
          <p:cNvPr id="1029" name="Google Shape;1029;g36ce1d02e4b_1_1555"/>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30" name="Google Shape;1030;g36ce1d02e4b_1_1555"/>
          <p:cNvSpPr/>
          <p:nvPr>
            <p:ph idx="8" type="pic"/>
          </p:nvPr>
        </p:nvSpPr>
        <p:spPr>
          <a:xfrm>
            <a:off x="3389588" y="3489487"/>
            <a:ext cx="1643700" cy="1535100"/>
          </a:xfrm>
          <a:prstGeom prst="rect">
            <a:avLst/>
          </a:prstGeom>
          <a:noFill/>
          <a:ln>
            <a:noFill/>
          </a:ln>
        </p:spPr>
      </p:sp>
      <p:sp>
        <p:nvSpPr>
          <p:cNvPr id="1031" name="Google Shape;1031;g36ce1d02e4b_1_1555"/>
          <p:cNvSpPr/>
          <p:nvPr>
            <p:ph idx="9" type="pic"/>
          </p:nvPr>
        </p:nvSpPr>
        <p:spPr>
          <a:xfrm>
            <a:off x="5195922" y="3489487"/>
            <a:ext cx="1643700" cy="1535100"/>
          </a:xfrm>
          <a:prstGeom prst="rect">
            <a:avLst/>
          </a:prstGeom>
          <a:noFill/>
          <a:ln>
            <a:noFill/>
          </a:ln>
        </p:spPr>
      </p:sp>
      <p:sp>
        <p:nvSpPr>
          <p:cNvPr id="1032" name="Google Shape;1032;g36ce1d02e4b_1_1555"/>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1038" name="Shape 1038"/>
        <p:cNvGrpSpPr/>
        <p:nvPr/>
      </p:nvGrpSpPr>
      <p:grpSpPr>
        <a:xfrm>
          <a:off x="0" y="0"/>
          <a:ext cx="0" cy="0"/>
          <a:chOff x="0" y="0"/>
          <a:chExt cx="0" cy="0"/>
        </a:xfrm>
      </p:grpSpPr>
      <p:pic>
        <p:nvPicPr>
          <p:cNvPr id="1039" name="Google Shape;1039;g36ce1d02e4b_1_1571"/>
          <p:cNvPicPr preferRelativeResize="0"/>
          <p:nvPr/>
        </p:nvPicPr>
        <p:blipFill rotWithShape="1">
          <a:blip r:embed="rId2">
            <a:alphaModFix amt="70000"/>
          </a:blip>
          <a:srcRect b="0" l="1312" r="0" t="0"/>
          <a:stretch/>
        </p:blipFill>
        <p:spPr>
          <a:xfrm>
            <a:off x="0" y="0"/>
            <a:ext cx="9023249" cy="5143500"/>
          </a:xfrm>
          <a:prstGeom prst="rect">
            <a:avLst/>
          </a:prstGeom>
          <a:noFill/>
          <a:ln>
            <a:noFill/>
          </a:ln>
        </p:spPr>
      </p:pic>
      <p:sp>
        <p:nvSpPr>
          <p:cNvPr id="1040" name="Google Shape;1040;g36ce1d02e4b_1_1571"/>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1041" name="Google Shape;1041;g36ce1d02e4b_1_1571"/>
          <p:cNvSpPr/>
          <p:nvPr>
            <p:ph idx="2" type="pic"/>
          </p:nvPr>
        </p:nvSpPr>
        <p:spPr>
          <a:xfrm>
            <a:off x="6487225" y="2586525"/>
            <a:ext cx="1259100" cy="1269000"/>
          </a:xfrm>
          <a:prstGeom prst="rect">
            <a:avLst/>
          </a:prstGeom>
          <a:noFill/>
          <a:ln>
            <a:noFill/>
          </a:ln>
        </p:spPr>
      </p:sp>
      <p:sp>
        <p:nvSpPr>
          <p:cNvPr id="1042" name="Google Shape;1042;g36ce1d02e4b_1_1571"/>
          <p:cNvSpPr/>
          <p:nvPr>
            <p:ph idx="3" type="pic"/>
          </p:nvPr>
        </p:nvSpPr>
        <p:spPr>
          <a:xfrm>
            <a:off x="7757975" y="3866750"/>
            <a:ext cx="1259700" cy="1279200"/>
          </a:xfrm>
          <a:prstGeom prst="rect">
            <a:avLst/>
          </a:prstGeom>
          <a:noFill/>
          <a:ln>
            <a:noFill/>
          </a:ln>
        </p:spPr>
      </p:sp>
      <p:sp>
        <p:nvSpPr>
          <p:cNvPr id="1043" name="Google Shape;1043;g36ce1d02e4b_1_157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44" name="Google Shape;1044;g36ce1d02e4b_1_1571"/>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1045" name="Google Shape;1045;g36ce1d02e4b_1_1571"/>
          <p:cNvGrpSpPr/>
          <p:nvPr/>
        </p:nvGrpSpPr>
        <p:grpSpPr>
          <a:xfrm>
            <a:off x="128875" y="0"/>
            <a:ext cx="8897700" cy="5144700"/>
            <a:chOff x="128875" y="0"/>
            <a:chExt cx="8897700" cy="5144700"/>
          </a:xfrm>
        </p:grpSpPr>
        <p:cxnSp>
          <p:nvCxnSpPr>
            <p:cNvPr id="1046" name="Google Shape;1046;g36ce1d02e4b_1_1571"/>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047" name="Google Shape;1047;g36ce1d02e4b_1_1571"/>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048" name="Google Shape;1048;g36ce1d02e4b_1_1571"/>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1049" name="Google Shape;1049;g36ce1d02e4b_1_1571"/>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1050" name="Google Shape;1050;g36ce1d02e4b_1_1571"/>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051" name="Google Shape;1051;g36ce1d02e4b_1_1571"/>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052" name="Google Shape;1052;g36ce1d02e4b_1_1571"/>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053" name="Google Shape;1053;g36ce1d02e4b_1_1571"/>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054" name="Google Shape;1054;g36ce1d02e4b_1_157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055" name="Google Shape;1055;g36ce1d02e4b_1_157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056" name="Google Shape;1056;g36ce1d02e4b_1_1571"/>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1057" name="Google Shape;1057;g36ce1d02e4b_1_1571"/>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058" name="Google Shape;1058;g36ce1d02e4b_1_1571"/>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9.xml"/><Relationship Id="rId42" Type="http://schemas.openxmlformats.org/officeDocument/2006/relationships/slideLayout" Target="../slideLayouts/slideLayout91.xml"/><Relationship Id="rId41" Type="http://schemas.openxmlformats.org/officeDocument/2006/relationships/slideLayout" Target="../slideLayouts/slideLayout90.xml"/><Relationship Id="rId44" Type="http://schemas.openxmlformats.org/officeDocument/2006/relationships/slideLayout" Target="../slideLayouts/slideLayout93.xml"/><Relationship Id="rId43" Type="http://schemas.openxmlformats.org/officeDocument/2006/relationships/slideLayout" Target="../slideLayouts/slideLayout92.xml"/><Relationship Id="rId46" Type="http://schemas.openxmlformats.org/officeDocument/2006/relationships/slideLayout" Target="../slideLayouts/slideLayout95.xml"/><Relationship Id="rId45" Type="http://schemas.openxmlformats.org/officeDocument/2006/relationships/slideLayout" Target="../slideLayouts/slideLayout9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48" Type="http://schemas.openxmlformats.org/officeDocument/2006/relationships/slideLayout" Target="../slideLayouts/slideLayout97.xml"/><Relationship Id="rId47" Type="http://schemas.openxmlformats.org/officeDocument/2006/relationships/slideLayout" Target="../slideLayouts/slideLayout96.xml"/><Relationship Id="rId49" Type="http://schemas.openxmlformats.org/officeDocument/2006/relationships/slideLayout" Target="../slideLayouts/slideLayout9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33" Type="http://schemas.openxmlformats.org/officeDocument/2006/relationships/slideLayout" Target="../slideLayouts/slideLayout82.xml"/><Relationship Id="rId32" Type="http://schemas.openxmlformats.org/officeDocument/2006/relationships/slideLayout" Target="../slideLayouts/slideLayout81.xml"/><Relationship Id="rId35" Type="http://schemas.openxmlformats.org/officeDocument/2006/relationships/slideLayout" Target="../slideLayouts/slideLayout84.xml"/><Relationship Id="rId34" Type="http://schemas.openxmlformats.org/officeDocument/2006/relationships/slideLayout" Target="../slideLayouts/slideLayout83.xml"/><Relationship Id="rId37" Type="http://schemas.openxmlformats.org/officeDocument/2006/relationships/slideLayout" Target="../slideLayouts/slideLayout86.xml"/><Relationship Id="rId36" Type="http://schemas.openxmlformats.org/officeDocument/2006/relationships/slideLayout" Target="../slideLayouts/slideLayout85.xml"/><Relationship Id="rId39" Type="http://schemas.openxmlformats.org/officeDocument/2006/relationships/slideLayout" Target="../slideLayouts/slideLayout88.xml"/><Relationship Id="rId38" Type="http://schemas.openxmlformats.org/officeDocument/2006/relationships/slideLayout" Target="../slideLayouts/slideLayout87.xml"/><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29" Type="http://schemas.openxmlformats.org/officeDocument/2006/relationships/slideLayout" Target="../slideLayouts/slideLayout78.xml"/><Relationship Id="rId50" Type="http://schemas.openxmlformats.org/officeDocument/2006/relationships/theme" Target="../theme/theme5.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8.xml"/><Relationship Id="rId42" Type="http://schemas.openxmlformats.org/officeDocument/2006/relationships/slideLayout" Target="../slideLayouts/slideLayout140.xml"/><Relationship Id="rId41" Type="http://schemas.openxmlformats.org/officeDocument/2006/relationships/slideLayout" Target="../slideLayouts/slideLayout139.xml"/><Relationship Id="rId44" Type="http://schemas.openxmlformats.org/officeDocument/2006/relationships/slideLayout" Target="../slideLayouts/slideLayout142.xml"/><Relationship Id="rId43" Type="http://schemas.openxmlformats.org/officeDocument/2006/relationships/slideLayout" Target="../slideLayouts/slideLayout141.xml"/><Relationship Id="rId46" Type="http://schemas.openxmlformats.org/officeDocument/2006/relationships/slideLayout" Target="../slideLayouts/slideLayout144.xml"/><Relationship Id="rId45" Type="http://schemas.openxmlformats.org/officeDocument/2006/relationships/slideLayout" Target="../slideLayouts/slideLayout143.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48" Type="http://schemas.openxmlformats.org/officeDocument/2006/relationships/slideLayout" Target="../slideLayouts/slideLayout146.xml"/><Relationship Id="rId47" Type="http://schemas.openxmlformats.org/officeDocument/2006/relationships/slideLayout" Target="../slideLayouts/slideLayout145.xml"/><Relationship Id="rId49" Type="http://schemas.openxmlformats.org/officeDocument/2006/relationships/slideLayout" Target="../slideLayouts/slideLayout147.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31" Type="http://schemas.openxmlformats.org/officeDocument/2006/relationships/slideLayout" Target="../slideLayouts/slideLayout129.xml"/><Relationship Id="rId30" Type="http://schemas.openxmlformats.org/officeDocument/2006/relationships/slideLayout" Target="../slideLayouts/slideLayout128.xml"/><Relationship Id="rId33" Type="http://schemas.openxmlformats.org/officeDocument/2006/relationships/slideLayout" Target="../slideLayouts/slideLayout131.xml"/><Relationship Id="rId32" Type="http://schemas.openxmlformats.org/officeDocument/2006/relationships/slideLayout" Target="../slideLayouts/slideLayout130.xml"/><Relationship Id="rId35" Type="http://schemas.openxmlformats.org/officeDocument/2006/relationships/slideLayout" Target="../slideLayouts/slideLayout133.xml"/><Relationship Id="rId34" Type="http://schemas.openxmlformats.org/officeDocument/2006/relationships/slideLayout" Target="../slideLayouts/slideLayout132.xml"/><Relationship Id="rId37" Type="http://schemas.openxmlformats.org/officeDocument/2006/relationships/slideLayout" Target="../slideLayouts/slideLayout135.xml"/><Relationship Id="rId36" Type="http://schemas.openxmlformats.org/officeDocument/2006/relationships/slideLayout" Target="../slideLayouts/slideLayout134.xml"/><Relationship Id="rId39" Type="http://schemas.openxmlformats.org/officeDocument/2006/relationships/slideLayout" Target="../slideLayouts/slideLayout137.xml"/><Relationship Id="rId38" Type="http://schemas.openxmlformats.org/officeDocument/2006/relationships/slideLayout" Target="../slideLayouts/slideLayout136.xml"/><Relationship Id="rId20" Type="http://schemas.openxmlformats.org/officeDocument/2006/relationships/slideLayout" Target="../slideLayouts/slideLayout118.xml"/><Relationship Id="rId22" Type="http://schemas.openxmlformats.org/officeDocument/2006/relationships/slideLayout" Target="../slideLayouts/slideLayout120.xml"/><Relationship Id="rId21" Type="http://schemas.openxmlformats.org/officeDocument/2006/relationships/slideLayout" Target="../slideLayouts/slideLayout119.xml"/><Relationship Id="rId24" Type="http://schemas.openxmlformats.org/officeDocument/2006/relationships/slideLayout" Target="../slideLayouts/slideLayout122.xml"/><Relationship Id="rId23" Type="http://schemas.openxmlformats.org/officeDocument/2006/relationships/slideLayout" Target="../slideLayouts/slideLayout121.xml"/><Relationship Id="rId26" Type="http://schemas.openxmlformats.org/officeDocument/2006/relationships/slideLayout" Target="../slideLayouts/slideLayout124.xml"/><Relationship Id="rId25" Type="http://schemas.openxmlformats.org/officeDocument/2006/relationships/slideLayout" Target="../slideLayouts/slideLayout123.xml"/><Relationship Id="rId28" Type="http://schemas.openxmlformats.org/officeDocument/2006/relationships/slideLayout" Target="../slideLayouts/slideLayout126.xml"/><Relationship Id="rId27" Type="http://schemas.openxmlformats.org/officeDocument/2006/relationships/slideLayout" Target="../slideLayouts/slideLayout125.xml"/><Relationship Id="rId29" Type="http://schemas.openxmlformats.org/officeDocument/2006/relationships/slideLayout" Target="../slideLayouts/slideLayout127.xml"/><Relationship Id="rId50" Type="http://schemas.openxmlformats.org/officeDocument/2006/relationships/theme" Target="../theme/theme1.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19" Type="http://schemas.openxmlformats.org/officeDocument/2006/relationships/slideLayout" Target="../slideLayouts/slideLayout117.xml"/><Relationship Id="rId18"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87.xml"/><Relationship Id="rId42" Type="http://schemas.openxmlformats.org/officeDocument/2006/relationships/slideLayout" Target="../slideLayouts/slideLayout189.xml"/><Relationship Id="rId41" Type="http://schemas.openxmlformats.org/officeDocument/2006/relationships/slideLayout" Target="../slideLayouts/slideLayout188.xml"/><Relationship Id="rId44" Type="http://schemas.openxmlformats.org/officeDocument/2006/relationships/slideLayout" Target="../slideLayouts/slideLayout191.xml"/><Relationship Id="rId43" Type="http://schemas.openxmlformats.org/officeDocument/2006/relationships/slideLayout" Target="../slideLayouts/slideLayout190.xml"/><Relationship Id="rId46" Type="http://schemas.openxmlformats.org/officeDocument/2006/relationships/slideLayout" Target="../slideLayouts/slideLayout193.xml"/><Relationship Id="rId45" Type="http://schemas.openxmlformats.org/officeDocument/2006/relationships/slideLayout" Target="../slideLayouts/slideLayout192.xml"/><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48" Type="http://schemas.openxmlformats.org/officeDocument/2006/relationships/slideLayout" Target="../slideLayouts/slideLayout195.xml"/><Relationship Id="rId47" Type="http://schemas.openxmlformats.org/officeDocument/2006/relationships/slideLayout" Target="../slideLayouts/slideLayout194.xml"/><Relationship Id="rId49" Type="http://schemas.openxmlformats.org/officeDocument/2006/relationships/slideLayout" Target="../slideLayouts/slideLayout196.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31" Type="http://schemas.openxmlformats.org/officeDocument/2006/relationships/slideLayout" Target="../slideLayouts/slideLayout178.xml"/><Relationship Id="rId30" Type="http://schemas.openxmlformats.org/officeDocument/2006/relationships/slideLayout" Target="../slideLayouts/slideLayout177.xml"/><Relationship Id="rId33" Type="http://schemas.openxmlformats.org/officeDocument/2006/relationships/slideLayout" Target="../slideLayouts/slideLayout180.xml"/><Relationship Id="rId32" Type="http://schemas.openxmlformats.org/officeDocument/2006/relationships/slideLayout" Target="../slideLayouts/slideLayout179.xml"/><Relationship Id="rId35" Type="http://schemas.openxmlformats.org/officeDocument/2006/relationships/slideLayout" Target="../slideLayouts/slideLayout182.xml"/><Relationship Id="rId34" Type="http://schemas.openxmlformats.org/officeDocument/2006/relationships/slideLayout" Target="../slideLayouts/slideLayout181.xml"/><Relationship Id="rId37" Type="http://schemas.openxmlformats.org/officeDocument/2006/relationships/slideLayout" Target="../slideLayouts/slideLayout184.xml"/><Relationship Id="rId36" Type="http://schemas.openxmlformats.org/officeDocument/2006/relationships/slideLayout" Target="../slideLayouts/slideLayout183.xml"/><Relationship Id="rId39" Type="http://schemas.openxmlformats.org/officeDocument/2006/relationships/slideLayout" Target="../slideLayouts/slideLayout186.xml"/><Relationship Id="rId38" Type="http://schemas.openxmlformats.org/officeDocument/2006/relationships/slideLayout" Target="../slideLayouts/slideLayout185.xml"/><Relationship Id="rId20" Type="http://schemas.openxmlformats.org/officeDocument/2006/relationships/slideLayout" Target="../slideLayouts/slideLayout167.xml"/><Relationship Id="rId22" Type="http://schemas.openxmlformats.org/officeDocument/2006/relationships/slideLayout" Target="../slideLayouts/slideLayout169.xml"/><Relationship Id="rId21" Type="http://schemas.openxmlformats.org/officeDocument/2006/relationships/slideLayout" Target="../slideLayouts/slideLayout168.xml"/><Relationship Id="rId24" Type="http://schemas.openxmlformats.org/officeDocument/2006/relationships/slideLayout" Target="../slideLayouts/slideLayout171.xml"/><Relationship Id="rId23" Type="http://schemas.openxmlformats.org/officeDocument/2006/relationships/slideLayout" Target="../slideLayouts/slideLayout170.xml"/><Relationship Id="rId26" Type="http://schemas.openxmlformats.org/officeDocument/2006/relationships/slideLayout" Target="../slideLayouts/slideLayout173.xml"/><Relationship Id="rId25" Type="http://schemas.openxmlformats.org/officeDocument/2006/relationships/slideLayout" Target="../slideLayouts/slideLayout172.xml"/><Relationship Id="rId28" Type="http://schemas.openxmlformats.org/officeDocument/2006/relationships/slideLayout" Target="../slideLayouts/slideLayout175.xml"/><Relationship Id="rId27" Type="http://schemas.openxmlformats.org/officeDocument/2006/relationships/slideLayout" Target="../slideLayouts/slideLayout174.xml"/><Relationship Id="rId29" Type="http://schemas.openxmlformats.org/officeDocument/2006/relationships/slideLayout" Target="../slideLayouts/slideLayout176.xml"/><Relationship Id="rId50" Type="http://schemas.openxmlformats.org/officeDocument/2006/relationships/theme" Target="../theme/theme3.xml"/><Relationship Id="rId11" Type="http://schemas.openxmlformats.org/officeDocument/2006/relationships/slideLayout" Target="../slideLayouts/slideLayout158.xml"/><Relationship Id="rId10" Type="http://schemas.openxmlformats.org/officeDocument/2006/relationships/slideLayout" Target="../slideLayouts/slideLayout157.xml"/><Relationship Id="rId13" Type="http://schemas.openxmlformats.org/officeDocument/2006/relationships/slideLayout" Target="../slideLayouts/slideLayout160.xml"/><Relationship Id="rId12" Type="http://schemas.openxmlformats.org/officeDocument/2006/relationships/slideLayout" Target="../slideLayouts/slideLayout159.xml"/><Relationship Id="rId15" Type="http://schemas.openxmlformats.org/officeDocument/2006/relationships/slideLayout" Target="../slideLayouts/slideLayout162.xml"/><Relationship Id="rId14" Type="http://schemas.openxmlformats.org/officeDocument/2006/relationships/slideLayout" Target="../slideLayouts/slideLayout161.xml"/><Relationship Id="rId17" Type="http://schemas.openxmlformats.org/officeDocument/2006/relationships/slideLayout" Target="../slideLayouts/slideLayout164.xml"/><Relationship Id="rId16" Type="http://schemas.openxmlformats.org/officeDocument/2006/relationships/slideLayout" Target="../slideLayouts/slideLayout163.xml"/><Relationship Id="rId19" Type="http://schemas.openxmlformats.org/officeDocument/2006/relationships/slideLayout" Target="../slideLayouts/slideLayout166.xml"/><Relationship Id="rId18"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2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26"/>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8" name="Google Shape;8;p26"/>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rtl="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9" name="Google Shape;9;p26"/>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19" name="Shape 519"/>
        <p:cNvGrpSpPr/>
        <p:nvPr/>
      </p:nvGrpSpPr>
      <p:grpSpPr>
        <a:xfrm>
          <a:off x="0" y="0"/>
          <a:ext cx="0" cy="0"/>
          <a:chOff x="0" y="0"/>
          <a:chExt cx="0" cy="0"/>
        </a:xfrm>
      </p:grpSpPr>
      <p:sp>
        <p:nvSpPr>
          <p:cNvPr id="520" name="Google Shape;520;g36ce1d02e4b_1_105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21" name="Google Shape;521;g36ce1d02e4b_1_1052"/>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522" name="Google Shape;522;g36ce1d02e4b_1_1052"/>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523" name="Google Shape;523;g36ce1d02e4b_1_1052"/>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033" name="Shape 1033"/>
        <p:cNvGrpSpPr/>
        <p:nvPr/>
      </p:nvGrpSpPr>
      <p:grpSpPr>
        <a:xfrm>
          <a:off x="0" y="0"/>
          <a:ext cx="0" cy="0"/>
          <a:chOff x="0" y="0"/>
          <a:chExt cx="0" cy="0"/>
        </a:xfrm>
      </p:grpSpPr>
      <p:sp>
        <p:nvSpPr>
          <p:cNvPr id="1034" name="Google Shape;1034;g36ce1d02e4b_1_156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35" name="Google Shape;1035;g36ce1d02e4b_1_1566"/>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1036" name="Google Shape;1036;g36ce1d02e4b_1_1566"/>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1037" name="Google Shape;1037;g36ce1d02e4b_1_1566"/>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 id="2147483796" r:id="rId48"/>
    <p:sldLayoutId id="214748379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547" name="Shape 1547"/>
        <p:cNvGrpSpPr/>
        <p:nvPr/>
      </p:nvGrpSpPr>
      <p:grpSpPr>
        <a:xfrm>
          <a:off x="0" y="0"/>
          <a:ext cx="0" cy="0"/>
          <a:chOff x="0" y="0"/>
          <a:chExt cx="0" cy="0"/>
        </a:xfrm>
      </p:grpSpPr>
      <p:sp>
        <p:nvSpPr>
          <p:cNvPr id="1548" name="Google Shape;1548;g36ce1d02e4b_1_266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549" name="Google Shape;1549;g36ce1d02e4b_1_2660"/>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1550" name="Google Shape;1550;g36ce1d02e4b_1_2660"/>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1551" name="Google Shape;1551;g36ce1d02e4b_1_2660"/>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 id="2147483831" r:id="rId33"/>
    <p:sldLayoutId id="2147483832" r:id="rId34"/>
    <p:sldLayoutId id="2147483833" r:id="rId35"/>
    <p:sldLayoutId id="2147483834" r:id="rId36"/>
    <p:sldLayoutId id="2147483835" r:id="rId37"/>
    <p:sldLayoutId id="2147483836" r:id="rId38"/>
    <p:sldLayoutId id="2147483837" r:id="rId39"/>
    <p:sldLayoutId id="2147483838" r:id="rId40"/>
    <p:sldLayoutId id="2147483839" r:id="rId41"/>
    <p:sldLayoutId id="2147483840" r:id="rId42"/>
    <p:sldLayoutId id="2147483841" r:id="rId43"/>
    <p:sldLayoutId id="2147483842" r:id="rId44"/>
    <p:sldLayoutId id="2147483843" r:id="rId45"/>
    <p:sldLayoutId id="2147483844" r:id="rId46"/>
    <p:sldLayoutId id="2147483845" r:id="rId47"/>
    <p:sldLayoutId id="2147483846" r:id="rId48"/>
    <p:sldLayoutId id="214748384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9.png"/><Relationship Id="rId6"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5.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8.xml"/><Relationship Id="rId3"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9.xml"/><Relationship Id="rId3" Type="http://schemas.openxmlformats.org/officeDocument/2006/relationships/image" Target="../media/image76.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30.xml"/><Relationship Id="rId3"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31.xml"/><Relationship Id="rId3" Type="http://schemas.openxmlformats.org/officeDocument/2006/relationships/image" Target="../media/image72.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32.xml"/><Relationship Id="rId3" Type="http://schemas.openxmlformats.org/officeDocument/2006/relationships/image" Target="../media/image70.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1.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pic>
        <p:nvPicPr>
          <p:cNvPr descr="Building with a glass balcony and a tree in the background" id="2065" name="Google Shape;2065;p1"/>
          <p:cNvPicPr preferRelativeResize="0"/>
          <p:nvPr>
            <p:ph idx="2" type="pic"/>
          </p:nvPr>
        </p:nvPicPr>
        <p:blipFill rotWithShape="1">
          <a:blip r:embed="rId3">
            <a:alphaModFix/>
          </a:blip>
          <a:srcRect b="13989" l="14914" r="35763" t="23109"/>
          <a:stretch/>
        </p:blipFill>
        <p:spPr>
          <a:xfrm>
            <a:off x="6487225" y="2586525"/>
            <a:ext cx="1259100" cy="1268999"/>
          </a:xfrm>
          <a:prstGeom prst="rect">
            <a:avLst/>
          </a:prstGeom>
          <a:noFill/>
          <a:ln>
            <a:noFill/>
          </a:ln>
        </p:spPr>
      </p:pic>
      <p:sp>
        <p:nvSpPr>
          <p:cNvPr id="2066" name="Google Shape;2066;p1"/>
          <p:cNvSpPr txBox="1"/>
          <p:nvPr>
            <p:ph type="title"/>
          </p:nvPr>
        </p:nvSpPr>
        <p:spPr>
          <a:xfrm>
            <a:off x="0" y="334275"/>
            <a:ext cx="6774600" cy="26196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6000"/>
              <a:buNone/>
            </a:pPr>
            <a:r>
              <a:rPr lang="en"/>
              <a:t>Operating Systems and Environments</a:t>
            </a:r>
            <a:endParaRPr/>
          </a:p>
        </p:txBody>
      </p:sp>
      <p:sp>
        <p:nvSpPr>
          <p:cNvPr id="2067" name="Google Shape;2067;p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descr="A close-up of a rock" id="2068" name="Google Shape;2068;p1"/>
          <p:cNvPicPr preferRelativeResize="0"/>
          <p:nvPr>
            <p:ph idx="3" type="pic"/>
          </p:nvPr>
        </p:nvPicPr>
        <p:blipFill rotWithShape="1">
          <a:blip r:embed="rId4">
            <a:alphaModFix/>
          </a:blip>
          <a:srcRect b="0" l="17034" r="17040" t="0"/>
          <a:stretch/>
        </p:blipFill>
        <p:spPr>
          <a:xfrm>
            <a:off x="7757975" y="3866750"/>
            <a:ext cx="1259700" cy="1279200"/>
          </a:xfrm>
          <a:prstGeom prst="rect">
            <a:avLst/>
          </a:prstGeom>
          <a:noFill/>
          <a:ln>
            <a:noFill/>
          </a:ln>
        </p:spPr>
      </p:pic>
      <p:pic>
        <p:nvPicPr>
          <p:cNvPr id="2069" name="Google Shape;2069;p1" title="College_logo.png"/>
          <p:cNvPicPr preferRelativeResize="0"/>
          <p:nvPr/>
        </p:nvPicPr>
        <p:blipFill rotWithShape="1">
          <a:blip r:embed="rId5">
            <a:alphaModFix/>
          </a:blip>
          <a:srcRect b="0" l="0" r="0" t="0"/>
          <a:stretch/>
        </p:blipFill>
        <p:spPr>
          <a:xfrm>
            <a:off x="7000950" y="892900"/>
            <a:ext cx="1502350" cy="1502350"/>
          </a:xfrm>
          <a:prstGeom prst="rect">
            <a:avLst/>
          </a:prstGeom>
          <a:noFill/>
          <a:ln>
            <a:noFill/>
          </a:ln>
        </p:spPr>
      </p:pic>
      <p:sp>
        <p:nvSpPr>
          <p:cNvPr id="2070" name="Google Shape;2070;p1"/>
          <p:cNvSpPr txBox="1"/>
          <p:nvPr/>
        </p:nvSpPr>
        <p:spPr>
          <a:xfrm>
            <a:off x="128875" y="3861475"/>
            <a:ext cx="5244000" cy="849900"/>
          </a:xfrm>
          <a:prstGeom prst="rect">
            <a:avLst/>
          </a:prstGeom>
          <a:noFill/>
          <a:ln>
            <a:noFill/>
          </a:ln>
        </p:spPr>
        <p:txBody>
          <a:bodyPr anchorCtr="0" anchor="t" bIns="91425" lIns="0" spcFirstLastPara="1" rIns="91425"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Prepared &amp; Presented by: Mirlan Nurbekov, Lecturer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Office hours: Friday 9:00–17:00</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AlaToo IT &amp; Business College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Fall 2025</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26" name="Google Shape;2126;p8"/>
          <p:cNvPicPr preferRelativeResize="0"/>
          <p:nvPr/>
        </p:nvPicPr>
        <p:blipFill rotWithShape="1">
          <a:blip r:embed="rId3">
            <a:alphaModFix/>
          </a:blip>
          <a:srcRect b="0" l="0" r="0" t="0"/>
          <a:stretch/>
        </p:blipFill>
        <p:spPr>
          <a:xfrm>
            <a:off x="441625" y="575800"/>
            <a:ext cx="3498525" cy="3553700"/>
          </a:xfrm>
          <a:prstGeom prst="rect">
            <a:avLst/>
          </a:prstGeom>
          <a:noFill/>
          <a:ln>
            <a:noFill/>
          </a:ln>
        </p:spPr>
      </p:pic>
      <p:pic>
        <p:nvPicPr>
          <p:cNvPr id="2127" name="Google Shape;2127;p8"/>
          <p:cNvPicPr preferRelativeResize="0"/>
          <p:nvPr/>
        </p:nvPicPr>
        <p:blipFill rotWithShape="1">
          <a:blip r:embed="rId4">
            <a:alphaModFix/>
          </a:blip>
          <a:srcRect b="0" l="0" r="0" t="0"/>
          <a:stretch/>
        </p:blipFill>
        <p:spPr>
          <a:xfrm>
            <a:off x="3940152" y="73475"/>
            <a:ext cx="2321963" cy="1545775"/>
          </a:xfrm>
          <a:prstGeom prst="rect">
            <a:avLst/>
          </a:prstGeom>
          <a:noFill/>
          <a:ln>
            <a:noFill/>
          </a:ln>
        </p:spPr>
      </p:pic>
      <p:pic>
        <p:nvPicPr>
          <p:cNvPr id="2128" name="Google Shape;2128;p8"/>
          <p:cNvPicPr preferRelativeResize="0"/>
          <p:nvPr/>
        </p:nvPicPr>
        <p:blipFill rotWithShape="1">
          <a:blip r:embed="rId5">
            <a:alphaModFix/>
          </a:blip>
          <a:srcRect b="0" l="0" r="0" t="0"/>
          <a:stretch/>
        </p:blipFill>
        <p:spPr>
          <a:xfrm>
            <a:off x="4924700" y="1498153"/>
            <a:ext cx="2990774" cy="1709000"/>
          </a:xfrm>
          <a:prstGeom prst="rect">
            <a:avLst/>
          </a:prstGeom>
          <a:noFill/>
          <a:ln>
            <a:noFill/>
          </a:ln>
        </p:spPr>
      </p:pic>
      <p:pic>
        <p:nvPicPr>
          <p:cNvPr id="2129" name="Google Shape;2129;p8"/>
          <p:cNvPicPr preferRelativeResize="0"/>
          <p:nvPr/>
        </p:nvPicPr>
        <p:blipFill rotWithShape="1">
          <a:blip r:embed="rId6">
            <a:alphaModFix/>
          </a:blip>
          <a:srcRect b="0" l="0" r="0" t="0"/>
          <a:stretch/>
        </p:blipFill>
        <p:spPr>
          <a:xfrm>
            <a:off x="6642463" y="2398113"/>
            <a:ext cx="2219325" cy="2219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35" name="Google Shape;2135;p9"/>
          <p:cNvPicPr preferRelativeResize="0"/>
          <p:nvPr/>
        </p:nvPicPr>
        <p:blipFill rotWithShape="1">
          <a:blip r:embed="rId3">
            <a:alphaModFix/>
          </a:blip>
          <a:srcRect b="0" l="0" r="0" t="0"/>
          <a:stretch/>
        </p:blipFill>
        <p:spPr>
          <a:xfrm>
            <a:off x="0" y="550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41" name="Google Shape;2141;p10"/>
          <p:cNvPicPr preferRelativeResize="0"/>
          <p:nvPr/>
        </p:nvPicPr>
        <p:blipFill rotWithShape="1">
          <a:blip r:embed="rId3">
            <a:alphaModFix/>
          </a:blip>
          <a:srcRect b="0" l="0" r="0" t="0"/>
          <a:stretch/>
        </p:blipFill>
        <p:spPr>
          <a:xfrm>
            <a:off x="2669725" y="457200"/>
            <a:ext cx="3903625" cy="3903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1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47" name="Google Shape;2147;p11"/>
          <p:cNvPicPr preferRelativeResize="0"/>
          <p:nvPr/>
        </p:nvPicPr>
        <p:blipFill rotWithShape="1">
          <a:blip r:embed="rId3">
            <a:alphaModFix/>
          </a:blip>
          <a:srcRect b="0" l="0" r="0" t="0"/>
          <a:stretch/>
        </p:blipFill>
        <p:spPr>
          <a:xfrm>
            <a:off x="1821053" y="737776"/>
            <a:ext cx="5501899" cy="3667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1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53" name="Google Shape;2153;p12"/>
          <p:cNvPicPr preferRelativeResize="0"/>
          <p:nvPr/>
        </p:nvPicPr>
        <p:blipFill rotWithShape="1">
          <a:blip r:embed="rId3">
            <a:alphaModFix/>
          </a:blip>
          <a:srcRect b="0" l="0" r="0" t="0"/>
          <a:stretch/>
        </p:blipFill>
        <p:spPr>
          <a:xfrm>
            <a:off x="602516" y="324897"/>
            <a:ext cx="7749026" cy="435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1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59" name="Google Shape;2159;p13"/>
          <p:cNvPicPr preferRelativeResize="0"/>
          <p:nvPr/>
        </p:nvPicPr>
        <p:blipFill rotWithShape="1">
          <a:blip r:embed="rId3">
            <a:alphaModFix/>
          </a:blip>
          <a:srcRect b="0" l="0" r="0" t="0"/>
          <a:stretch/>
        </p:blipFill>
        <p:spPr>
          <a:xfrm>
            <a:off x="595600" y="321338"/>
            <a:ext cx="7599724" cy="42813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1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65" name="Google Shape;2165;p14"/>
          <p:cNvPicPr preferRelativeResize="0"/>
          <p:nvPr/>
        </p:nvPicPr>
        <p:blipFill rotWithShape="1">
          <a:blip r:embed="rId3">
            <a:alphaModFix/>
          </a:blip>
          <a:srcRect b="0" l="0" r="0" t="0"/>
          <a:stretch/>
        </p:blipFill>
        <p:spPr>
          <a:xfrm>
            <a:off x="1078225" y="457200"/>
            <a:ext cx="7334250" cy="376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1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71" name="Google Shape;2171;p15"/>
          <p:cNvPicPr preferRelativeResize="0"/>
          <p:nvPr/>
        </p:nvPicPr>
        <p:blipFill rotWithShape="1">
          <a:blip r:embed="rId3">
            <a:alphaModFix/>
          </a:blip>
          <a:srcRect b="0" l="0" r="0" t="0"/>
          <a:stretch/>
        </p:blipFill>
        <p:spPr>
          <a:xfrm>
            <a:off x="151663" y="125100"/>
            <a:ext cx="5036125" cy="3449575"/>
          </a:xfrm>
          <a:prstGeom prst="rect">
            <a:avLst/>
          </a:prstGeom>
          <a:noFill/>
          <a:ln>
            <a:noFill/>
          </a:ln>
        </p:spPr>
      </p:pic>
      <p:pic>
        <p:nvPicPr>
          <p:cNvPr id="2172" name="Google Shape;2172;p15"/>
          <p:cNvPicPr preferRelativeResize="0"/>
          <p:nvPr/>
        </p:nvPicPr>
        <p:blipFill rotWithShape="1">
          <a:blip r:embed="rId4">
            <a:alphaModFix/>
          </a:blip>
          <a:srcRect b="0" l="0" r="0" t="0"/>
          <a:stretch/>
        </p:blipFill>
        <p:spPr>
          <a:xfrm>
            <a:off x="3736125" y="1808800"/>
            <a:ext cx="5287126" cy="299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1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78" name="Google Shape;2178;p16"/>
          <p:cNvPicPr preferRelativeResize="0"/>
          <p:nvPr/>
        </p:nvPicPr>
        <p:blipFill rotWithShape="1">
          <a:blip r:embed="rId3">
            <a:alphaModFix/>
          </a:blip>
          <a:srcRect b="3166" l="0" r="0" t="0"/>
          <a:stretch/>
        </p:blipFill>
        <p:spPr>
          <a:xfrm>
            <a:off x="426175" y="228600"/>
            <a:ext cx="8419150" cy="4457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1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84" name="Google Shape;2184;p17"/>
          <p:cNvPicPr preferRelativeResize="0"/>
          <p:nvPr/>
        </p:nvPicPr>
        <p:blipFill rotWithShape="1">
          <a:blip r:embed="rId3">
            <a:alphaModFix/>
          </a:blip>
          <a:srcRect b="0" l="0" r="0" t="0"/>
          <a:stretch/>
        </p:blipFill>
        <p:spPr>
          <a:xfrm>
            <a:off x="1068538" y="474338"/>
            <a:ext cx="7006925" cy="419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g36ce1d02e4b_1_104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076" name="Google Shape;2076;g36ce1d02e4b_1_1040"/>
          <p:cNvSpPr txBox="1"/>
          <p:nvPr>
            <p:ph type="title"/>
          </p:nvPr>
        </p:nvSpPr>
        <p:spPr>
          <a:xfrm>
            <a:off x="284550" y="-6825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Course Introduction</a:t>
            </a:r>
            <a:endParaRPr sz="3600"/>
          </a:p>
        </p:txBody>
      </p:sp>
      <p:sp>
        <p:nvSpPr>
          <p:cNvPr id="2077" name="Google Shape;2077;g36ce1d02e4b_1_1040"/>
          <p:cNvSpPr txBox="1"/>
          <p:nvPr>
            <p:ph idx="4294967295" type="title"/>
          </p:nvPr>
        </p:nvSpPr>
        <p:spPr>
          <a:xfrm>
            <a:off x="248250" y="1291375"/>
            <a:ext cx="7503600" cy="3509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800"/>
              <a:buNone/>
            </a:pPr>
            <a:r>
              <a:rPr lang="en" sz="2000"/>
              <a:t>This course provides a comprehensive overview of the principles and architecture of modern operating systems—the foundation of all computer systems. Students will explore how operating systems manage hardware and software resources to ensure efficiency, stability, and security. Key topics include process and thread management, memory organization, file systems, CPU scheduling, device control, and system security. By the end of the course, students will be able to analyze and evaluate core OS mechanisms that enable multitasking, synchronization, and resource sharing in modern computing environments.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1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90" name="Google Shape;2190;p18"/>
          <p:cNvPicPr preferRelativeResize="0"/>
          <p:nvPr/>
        </p:nvPicPr>
        <p:blipFill rotWithShape="1">
          <a:blip r:embed="rId3">
            <a:alphaModFix/>
          </a:blip>
          <a:srcRect b="0" l="0" r="0" t="0"/>
          <a:stretch/>
        </p:blipFill>
        <p:spPr>
          <a:xfrm>
            <a:off x="516063" y="167100"/>
            <a:ext cx="8111887" cy="438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sp>
        <p:nvSpPr>
          <p:cNvPr id="2195" name="Google Shape;2195;p1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96" name="Google Shape;2196;p19"/>
          <p:cNvPicPr preferRelativeResize="0"/>
          <p:nvPr/>
        </p:nvPicPr>
        <p:blipFill rotWithShape="1">
          <a:blip r:embed="rId3">
            <a:alphaModFix/>
          </a:blip>
          <a:srcRect b="0" l="0" r="0" t="0"/>
          <a:stretch/>
        </p:blipFill>
        <p:spPr>
          <a:xfrm>
            <a:off x="1547400" y="518650"/>
            <a:ext cx="6049200" cy="4106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2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202" name="Google Shape;2202;p20"/>
          <p:cNvPicPr preferRelativeResize="0"/>
          <p:nvPr/>
        </p:nvPicPr>
        <p:blipFill rotWithShape="1">
          <a:blip r:embed="rId3">
            <a:alphaModFix/>
          </a:blip>
          <a:srcRect b="0" l="0" r="0" t="0"/>
          <a:stretch/>
        </p:blipFill>
        <p:spPr>
          <a:xfrm>
            <a:off x="1686000" y="0"/>
            <a:ext cx="6066124" cy="49910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2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208" name="Google Shape;2208;p21"/>
          <p:cNvPicPr preferRelativeResize="0"/>
          <p:nvPr/>
        </p:nvPicPr>
        <p:blipFill rotWithShape="1">
          <a:blip r:embed="rId3">
            <a:alphaModFix/>
          </a:blip>
          <a:srcRect b="0" l="0" r="0" t="0"/>
          <a:stretch/>
        </p:blipFill>
        <p:spPr>
          <a:xfrm>
            <a:off x="2381013" y="7825"/>
            <a:ext cx="438198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214" name="Google Shape;2214;p22"/>
          <p:cNvPicPr preferRelativeResize="0"/>
          <p:nvPr/>
        </p:nvPicPr>
        <p:blipFill rotWithShape="1">
          <a:blip r:embed="rId3">
            <a:alphaModFix/>
          </a:blip>
          <a:srcRect b="0" l="0" r="0" t="0"/>
          <a:stretch/>
        </p:blipFill>
        <p:spPr>
          <a:xfrm>
            <a:off x="2072850" y="228600"/>
            <a:ext cx="4998300" cy="4998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2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220" name="Google Shape;2220;p23"/>
          <p:cNvPicPr preferRelativeResize="0"/>
          <p:nvPr/>
        </p:nvPicPr>
        <p:blipFill rotWithShape="1">
          <a:blip r:embed="rId3">
            <a:alphaModFix/>
          </a:blip>
          <a:srcRect b="0" l="0" r="0" t="26744"/>
          <a:stretch/>
        </p:blipFill>
        <p:spPr>
          <a:xfrm>
            <a:off x="549200" y="764175"/>
            <a:ext cx="8169748" cy="34828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2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226" name="Google Shape;2226;p24"/>
          <p:cNvPicPr preferRelativeResize="0"/>
          <p:nvPr/>
        </p:nvPicPr>
        <p:blipFill rotWithShape="1">
          <a:blip r:embed="rId3">
            <a:alphaModFix/>
          </a:blip>
          <a:srcRect b="10814" l="0" r="0" t="11156"/>
          <a:stretch/>
        </p:blipFill>
        <p:spPr>
          <a:xfrm>
            <a:off x="128875" y="1484275"/>
            <a:ext cx="8169750" cy="3585749"/>
          </a:xfrm>
          <a:prstGeom prst="rect">
            <a:avLst/>
          </a:prstGeom>
          <a:noFill/>
          <a:ln>
            <a:noFill/>
          </a:ln>
        </p:spPr>
      </p:pic>
      <p:pic>
        <p:nvPicPr>
          <p:cNvPr id="2227" name="Google Shape;2227;p24"/>
          <p:cNvPicPr preferRelativeResize="0"/>
          <p:nvPr/>
        </p:nvPicPr>
        <p:blipFill rotWithShape="1">
          <a:blip r:embed="rId4">
            <a:alphaModFix/>
          </a:blip>
          <a:srcRect b="0" l="0" r="0" t="0"/>
          <a:stretch/>
        </p:blipFill>
        <p:spPr>
          <a:xfrm>
            <a:off x="4572000" y="185925"/>
            <a:ext cx="4142450" cy="2210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2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233" name="Google Shape;2233;p25"/>
          <p:cNvPicPr preferRelativeResize="0"/>
          <p:nvPr/>
        </p:nvPicPr>
        <p:blipFill rotWithShape="1">
          <a:blip r:embed="rId3">
            <a:alphaModFix/>
          </a:blip>
          <a:srcRect b="0" l="0" r="0" t="0"/>
          <a:stretch/>
        </p:blipFill>
        <p:spPr>
          <a:xfrm>
            <a:off x="672600" y="587825"/>
            <a:ext cx="7623251" cy="3359791"/>
          </a:xfrm>
          <a:prstGeom prst="rect">
            <a:avLst/>
          </a:prstGeom>
          <a:noFill/>
          <a:ln>
            <a:noFill/>
          </a:ln>
        </p:spPr>
      </p:pic>
      <p:pic>
        <p:nvPicPr>
          <p:cNvPr id="2234" name="Google Shape;2234;p25"/>
          <p:cNvPicPr preferRelativeResize="0"/>
          <p:nvPr/>
        </p:nvPicPr>
        <p:blipFill rotWithShape="1">
          <a:blip r:embed="rId4">
            <a:alphaModFix/>
          </a:blip>
          <a:srcRect b="0" l="0" r="0" t="0"/>
          <a:stretch/>
        </p:blipFill>
        <p:spPr>
          <a:xfrm>
            <a:off x="6159224" y="2571752"/>
            <a:ext cx="2864025" cy="1991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g36ce1d02e4b_1_262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240" name="Google Shape;2240;g36ce1d02e4b_1_2628"/>
          <p:cNvSpPr txBox="1"/>
          <p:nvPr>
            <p:ph type="title"/>
          </p:nvPr>
        </p:nvSpPr>
        <p:spPr>
          <a:xfrm>
            <a:off x="705250" y="228600"/>
            <a:ext cx="8318100" cy="10620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6000"/>
              <a:buNone/>
            </a:pPr>
            <a:r>
              <a:rPr lang="en" sz="3600"/>
              <a:t>Run old OS in your browser</a:t>
            </a:r>
            <a:endParaRPr sz="3600"/>
          </a:p>
        </p:txBody>
      </p:sp>
      <p:pic>
        <p:nvPicPr>
          <p:cNvPr id="2241" name="Google Shape;2241;g36ce1d02e4b_1_2628"/>
          <p:cNvPicPr preferRelativeResize="0"/>
          <p:nvPr/>
        </p:nvPicPr>
        <p:blipFill>
          <a:blip r:embed="rId3">
            <a:alphaModFix/>
          </a:blip>
          <a:stretch>
            <a:fillRect/>
          </a:stretch>
        </p:blipFill>
        <p:spPr>
          <a:xfrm>
            <a:off x="2114610" y="1650223"/>
            <a:ext cx="5499376" cy="3093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g36ce1d02e4b_1_263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247" name="Google Shape;2247;g36ce1d02e4b_1_2634"/>
          <p:cNvSpPr txBox="1"/>
          <p:nvPr>
            <p:ph type="title"/>
          </p:nvPr>
        </p:nvSpPr>
        <p:spPr>
          <a:xfrm>
            <a:off x="1516775" y="1513450"/>
            <a:ext cx="8318100" cy="6168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6000"/>
              <a:buNone/>
            </a:pPr>
            <a:r>
              <a:rPr lang="en"/>
              <a:t>https://copy.sh/</a:t>
            </a:r>
            <a:endParaRPr/>
          </a:p>
        </p:txBody>
      </p:sp>
      <p:pic>
        <p:nvPicPr>
          <p:cNvPr id="2248" name="Google Shape;2248;g36ce1d02e4b_1_2634"/>
          <p:cNvPicPr preferRelativeResize="0"/>
          <p:nvPr/>
        </p:nvPicPr>
        <p:blipFill>
          <a:blip r:embed="rId3">
            <a:alphaModFix/>
          </a:blip>
          <a:stretch>
            <a:fillRect/>
          </a:stretch>
        </p:blipFill>
        <p:spPr>
          <a:xfrm>
            <a:off x="1516775" y="2130256"/>
            <a:ext cx="2624300" cy="2449350"/>
          </a:xfrm>
          <a:prstGeom prst="rect">
            <a:avLst/>
          </a:prstGeom>
          <a:noFill/>
          <a:ln>
            <a:noFill/>
          </a:ln>
        </p:spPr>
      </p:pic>
      <p:pic>
        <p:nvPicPr>
          <p:cNvPr id="2249" name="Google Shape;2249;g36ce1d02e4b_1_2634"/>
          <p:cNvPicPr preferRelativeResize="0"/>
          <p:nvPr/>
        </p:nvPicPr>
        <p:blipFill>
          <a:blip r:embed="rId4">
            <a:alphaModFix/>
          </a:blip>
          <a:stretch>
            <a:fillRect/>
          </a:stretch>
        </p:blipFill>
        <p:spPr>
          <a:xfrm>
            <a:off x="4572002" y="908300"/>
            <a:ext cx="4459500" cy="334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g36ce1d02e4b_1_104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083" name="Google Shape;2083;g36ce1d02e4b_1_1046"/>
          <p:cNvSpPr txBox="1"/>
          <p:nvPr>
            <p:ph type="title"/>
          </p:nvPr>
        </p:nvSpPr>
        <p:spPr>
          <a:xfrm>
            <a:off x="284550" y="-6825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Grading &amp; Assessment</a:t>
            </a:r>
            <a:endParaRPr sz="3600"/>
          </a:p>
        </p:txBody>
      </p:sp>
      <p:sp>
        <p:nvSpPr>
          <p:cNvPr id="2084" name="Google Shape;2084;g36ce1d02e4b_1_1046"/>
          <p:cNvSpPr txBox="1"/>
          <p:nvPr>
            <p:ph idx="4294967295" type="title"/>
          </p:nvPr>
        </p:nvSpPr>
        <p:spPr>
          <a:xfrm>
            <a:off x="248250" y="1291375"/>
            <a:ext cx="7029000" cy="208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rPr lang="en" sz="2500"/>
              <a:t>Midterm test: </a:t>
            </a:r>
            <a:r>
              <a:rPr lang="en" sz="2500"/>
              <a:t>teamwork</a:t>
            </a:r>
            <a:r>
              <a:rPr lang="en" sz="2500"/>
              <a:t> research and presentation with report </a:t>
            </a:r>
            <a:r>
              <a:rPr b="1" lang="en" sz="2500"/>
              <a:t>(100 points)</a:t>
            </a:r>
            <a:endParaRPr b="1" sz="2500"/>
          </a:p>
          <a:p>
            <a:pPr indent="0" lvl="0" marL="0" rtl="0" algn="l">
              <a:lnSpc>
                <a:spcPct val="90000"/>
              </a:lnSpc>
              <a:spcBef>
                <a:spcPts val="0"/>
              </a:spcBef>
              <a:spcAft>
                <a:spcPts val="0"/>
              </a:spcAft>
              <a:buSzPts val="1900"/>
              <a:buNone/>
            </a:pPr>
            <a:r>
              <a:t/>
            </a:r>
            <a:endParaRPr sz="2500"/>
          </a:p>
          <a:p>
            <a:pPr indent="0" lvl="0" marL="0" rtl="0" algn="l">
              <a:lnSpc>
                <a:spcPct val="90000"/>
              </a:lnSpc>
              <a:spcBef>
                <a:spcPts val="0"/>
              </a:spcBef>
              <a:spcAft>
                <a:spcPts val="0"/>
              </a:spcAft>
              <a:buSzPts val="1900"/>
              <a:buNone/>
            </a:pPr>
            <a:r>
              <a:rPr lang="en" sz="2500"/>
              <a:t>Final exam </a:t>
            </a:r>
            <a:r>
              <a:rPr b="1" lang="en" sz="2500"/>
              <a:t>(100 points)</a:t>
            </a:r>
            <a:endParaRPr b="1" sz="2500"/>
          </a:p>
          <a:p>
            <a:pPr indent="0" lvl="0" marL="0" rtl="0" algn="l">
              <a:lnSpc>
                <a:spcPct val="90000"/>
              </a:lnSpc>
              <a:spcBef>
                <a:spcPts val="0"/>
              </a:spcBef>
              <a:spcAft>
                <a:spcPts val="0"/>
              </a:spcAft>
              <a:buSzPts val="1800"/>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g36ce1d02e4b_1_264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255" name="Google Shape;2255;g36ce1d02e4b_1_2641"/>
          <p:cNvPicPr preferRelativeResize="0"/>
          <p:nvPr/>
        </p:nvPicPr>
        <p:blipFill>
          <a:blip r:embed="rId3">
            <a:alphaModFix/>
          </a:blip>
          <a:stretch>
            <a:fillRect/>
          </a:stretch>
        </p:blipFill>
        <p:spPr>
          <a:xfrm>
            <a:off x="-1625" y="0"/>
            <a:ext cx="9143997" cy="561231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g36ce1d02e4b_1_264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261" name="Google Shape;2261;g36ce1d02e4b_1_2646"/>
          <p:cNvSpPr txBox="1"/>
          <p:nvPr>
            <p:ph type="title"/>
          </p:nvPr>
        </p:nvSpPr>
        <p:spPr>
          <a:xfrm>
            <a:off x="2746475" y="725063"/>
            <a:ext cx="8318100" cy="6168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6000"/>
              <a:buNone/>
            </a:pPr>
            <a:r>
              <a:rPr lang="en"/>
              <a:t>https://infinitemac.org/</a:t>
            </a:r>
            <a:endParaRPr/>
          </a:p>
        </p:txBody>
      </p:sp>
      <p:pic>
        <p:nvPicPr>
          <p:cNvPr id="2262" name="Google Shape;2262;g36ce1d02e4b_1_2646"/>
          <p:cNvPicPr preferRelativeResize="0"/>
          <p:nvPr/>
        </p:nvPicPr>
        <p:blipFill>
          <a:blip r:embed="rId3">
            <a:alphaModFix/>
          </a:blip>
          <a:stretch>
            <a:fillRect/>
          </a:stretch>
        </p:blipFill>
        <p:spPr>
          <a:xfrm>
            <a:off x="460475" y="133525"/>
            <a:ext cx="2286000" cy="1609725"/>
          </a:xfrm>
          <a:prstGeom prst="rect">
            <a:avLst/>
          </a:prstGeom>
          <a:noFill/>
          <a:ln>
            <a:noFill/>
          </a:ln>
        </p:spPr>
      </p:pic>
      <p:pic>
        <p:nvPicPr>
          <p:cNvPr id="2263" name="Google Shape;2263;g36ce1d02e4b_1_2646"/>
          <p:cNvPicPr preferRelativeResize="0"/>
          <p:nvPr/>
        </p:nvPicPr>
        <p:blipFill>
          <a:blip r:embed="rId4">
            <a:alphaModFix/>
          </a:blip>
          <a:stretch>
            <a:fillRect/>
          </a:stretch>
        </p:blipFill>
        <p:spPr>
          <a:xfrm>
            <a:off x="1223950" y="1743250"/>
            <a:ext cx="6442524" cy="3000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g36ce1d02e4b_1_265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269" name="Google Shape;2269;g36ce1d02e4b_1_2653"/>
          <p:cNvSpPr txBox="1"/>
          <p:nvPr>
            <p:ph type="title"/>
          </p:nvPr>
        </p:nvSpPr>
        <p:spPr>
          <a:xfrm>
            <a:off x="2746475" y="725063"/>
            <a:ext cx="8318100" cy="6168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6000"/>
              <a:buNone/>
            </a:pPr>
            <a:r>
              <a:rPr lang="en"/>
              <a:t>https://bellard.org/jslinux/</a:t>
            </a:r>
            <a:endParaRPr/>
          </a:p>
        </p:txBody>
      </p:sp>
      <p:pic>
        <p:nvPicPr>
          <p:cNvPr id="2270" name="Google Shape;2270;g36ce1d02e4b_1_2653"/>
          <p:cNvPicPr preferRelativeResize="0"/>
          <p:nvPr/>
        </p:nvPicPr>
        <p:blipFill>
          <a:blip r:embed="rId3">
            <a:alphaModFix/>
          </a:blip>
          <a:stretch>
            <a:fillRect/>
          </a:stretch>
        </p:blipFill>
        <p:spPr>
          <a:xfrm>
            <a:off x="1076600" y="1414900"/>
            <a:ext cx="6879751" cy="3728600"/>
          </a:xfrm>
          <a:prstGeom prst="rect">
            <a:avLst/>
          </a:prstGeom>
          <a:noFill/>
          <a:ln>
            <a:noFill/>
          </a:ln>
        </p:spPr>
      </p:pic>
      <p:pic>
        <p:nvPicPr>
          <p:cNvPr id="2271" name="Google Shape;2271;g36ce1d02e4b_1_2653"/>
          <p:cNvPicPr preferRelativeResize="0"/>
          <p:nvPr/>
        </p:nvPicPr>
        <p:blipFill>
          <a:blip r:embed="rId4">
            <a:alphaModFix/>
          </a:blip>
          <a:stretch>
            <a:fillRect/>
          </a:stretch>
        </p:blipFill>
        <p:spPr>
          <a:xfrm>
            <a:off x="607800" y="798100"/>
            <a:ext cx="1997257" cy="61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8" name="Shape 2088"/>
        <p:cNvGrpSpPr/>
        <p:nvPr/>
      </p:nvGrpSpPr>
      <p:grpSpPr>
        <a:xfrm>
          <a:off x="0" y="0"/>
          <a:ext cx="0" cy="0"/>
          <a:chOff x="0" y="0"/>
          <a:chExt cx="0" cy="0"/>
        </a:xfrm>
      </p:grpSpPr>
      <p:sp>
        <p:nvSpPr>
          <p:cNvPr id="2089" name="Google Shape;2089;p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095" name="Google Shape;2095;p3"/>
          <p:cNvPicPr preferRelativeResize="0"/>
          <p:nvPr/>
        </p:nvPicPr>
        <p:blipFill rotWithShape="1">
          <a:blip r:embed="rId3">
            <a:alphaModFix/>
          </a:blip>
          <a:srcRect b="0" l="0" r="0" t="0"/>
          <a:stretch/>
        </p:blipFill>
        <p:spPr>
          <a:xfrm>
            <a:off x="0" y="0"/>
            <a:ext cx="5524500" cy="4305300"/>
          </a:xfrm>
          <a:prstGeom prst="rect">
            <a:avLst/>
          </a:prstGeom>
          <a:noFill/>
          <a:ln>
            <a:noFill/>
          </a:ln>
        </p:spPr>
      </p:pic>
      <p:pic>
        <p:nvPicPr>
          <p:cNvPr id="2096" name="Google Shape;2096;p3"/>
          <p:cNvPicPr preferRelativeResize="0"/>
          <p:nvPr/>
        </p:nvPicPr>
        <p:blipFill rotWithShape="1">
          <a:blip r:embed="rId4">
            <a:alphaModFix/>
          </a:blip>
          <a:srcRect b="0" l="0" r="0" t="0"/>
          <a:stretch/>
        </p:blipFill>
        <p:spPr>
          <a:xfrm>
            <a:off x="3652325" y="1792875"/>
            <a:ext cx="5491675" cy="335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02" name="Google Shape;2102;p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08" name="Google Shape;2108;p5"/>
          <p:cNvPicPr preferRelativeResize="0"/>
          <p:nvPr/>
        </p:nvPicPr>
        <p:blipFill rotWithShape="1">
          <a:blip r:embed="rId3">
            <a:alphaModFix/>
          </a:blip>
          <a:srcRect b="0" l="0" r="0" t="0"/>
          <a:stretch/>
        </p:blipFill>
        <p:spPr>
          <a:xfrm>
            <a:off x="0" y="0"/>
            <a:ext cx="914400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14" name="Google Shape;2114;p6"/>
          <p:cNvPicPr preferRelativeResize="0"/>
          <p:nvPr/>
        </p:nvPicPr>
        <p:blipFill rotWithShape="1">
          <a:blip r:embed="rId3">
            <a:alphaModFix/>
          </a:blip>
          <a:srcRect b="0" l="0" r="0" t="0"/>
          <a:stretch/>
        </p:blipFill>
        <p:spPr>
          <a:xfrm>
            <a:off x="0" y="0"/>
            <a:ext cx="9144002"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2120" name="Google Shape;2120;p7"/>
          <p:cNvPicPr preferRelativeResize="0"/>
          <p:nvPr/>
        </p:nvPicPr>
        <p:blipFill rotWithShape="1">
          <a:blip r:embed="rId3">
            <a:alphaModFix/>
          </a:blip>
          <a:srcRect b="0" l="0" r="0" t="0"/>
          <a:stretch/>
        </p:blipFill>
        <p:spPr>
          <a:xfrm>
            <a:off x="0" y="457200"/>
            <a:ext cx="9144000" cy="334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